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3"/>
  </p:notesMasterIdLst>
  <p:sldIdLst>
    <p:sldId id="260" r:id="rId2"/>
  </p:sldIdLst>
  <p:sldSz cx="9144000" cy="6858000" type="screen4x3"/>
  <p:notesSz cx="6811963" cy="99425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00"/>
    <a:srgbClr val="893BC3"/>
    <a:srgbClr val="AA72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8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568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851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8536" y="0"/>
            <a:ext cx="2951851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C31F9F-505C-48B3-BAEA-342236E41068}" type="datetimeFigureOut">
              <a:rPr lang="de-DE" smtClean="0"/>
              <a:pPr/>
              <a:t>12.03.2019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69988" y="1243013"/>
            <a:ext cx="447198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1197" y="4784835"/>
            <a:ext cx="544957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851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8536" y="9443662"/>
            <a:ext cx="2951851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825B16-4A52-48FC-A124-6146C25045F8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3706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5314506" y="6534006"/>
            <a:ext cx="1410185" cy="278875"/>
          </a:xfrm>
        </p:spPr>
        <p:txBody>
          <a:bodyPr/>
          <a:lstStyle/>
          <a:p>
            <a:fld id="{D52EEECD-8132-4450-A9BB-5B23FDF6E20A}" type="datetime4">
              <a:rPr lang="de-DE">
                <a:solidFill>
                  <a:srgbClr val="2E3E46">
                    <a:lumMod val="60000"/>
                    <a:lumOff val="40000"/>
                  </a:srgbClr>
                </a:solidFill>
              </a:rPr>
              <a:pPr/>
              <a:t>12. März 2019</a:t>
            </a:fld>
            <a:endParaRPr dirty="0">
              <a:solidFill>
                <a:srgbClr val="2E3E46">
                  <a:lumMod val="60000"/>
                  <a:lumOff val="40000"/>
                </a:srgbClr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2E3E46">
                    <a:lumMod val="60000"/>
                    <a:lumOff val="40000"/>
                  </a:srgbClr>
                </a:solidFill>
              </a:rPr>
              <a:t>Name, Abteilung</a:t>
            </a:r>
            <a:endParaRPr dirty="0">
              <a:solidFill>
                <a:srgbClr val="2E3E46">
                  <a:lumMod val="60000"/>
                  <a:lumOff val="40000"/>
                </a:srgbClr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>
                <a:solidFill>
                  <a:srgbClr val="2E3E46">
                    <a:lumMod val="60000"/>
                    <a:lumOff val="40000"/>
                  </a:srgbClr>
                </a:solidFill>
              </a:rPr>
              <a:t>Seite </a:t>
            </a:r>
            <a:fld id="{046A4056-0F3D-452C-8422-2686DCAFBA82}" type="slidenum">
              <a:rPr>
                <a:solidFill>
                  <a:srgbClr val="2E3E46">
                    <a:lumMod val="60000"/>
                    <a:lumOff val="40000"/>
                  </a:srgbClr>
                </a:solidFill>
              </a:rPr>
              <a:pPr/>
              <a:t>‹Nr.›</a:t>
            </a:fld>
            <a:endParaRPr lang="en-US" dirty="0">
              <a:solidFill>
                <a:srgbClr val="2E3E46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0873557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/>
          <p:cNvSpPr/>
          <p:nvPr userDrawn="1"/>
        </p:nvSpPr>
        <p:spPr>
          <a:xfrm>
            <a:off x="-2" y="6426000"/>
            <a:ext cx="9144002" cy="43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857"/>
            <a:endParaRPr lang="de-DE" sz="1013">
              <a:solidFill>
                <a:srgbClr val="FFFFFF"/>
              </a:solidFill>
            </a:endParaRPr>
          </a:p>
        </p:txBody>
      </p:sp>
      <p:sp>
        <p:nvSpPr>
          <p:cNvPr id="14" name="Datumsplatzhalter 15"/>
          <p:cNvSpPr>
            <a:spLocks noGrp="1"/>
          </p:cNvSpPr>
          <p:nvPr userDrawn="1">
            <p:ph type="dt" sz="half" idx="10"/>
          </p:nvPr>
        </p:nvSpPr>
        <p:spPr>
          <a:xfrm>
            <a:off x="5344037" y="6534006"/>
            <a:ext cx="1410185" cy="278875"/>
          </a:xfrm>
          <a:prstGeom prst="rect">
            <a:avLst/>
          </a:prstGeom>
        </p:spPr>
        <p:txBody>
          <a:bodyPr/>
          <a:lstStyle>
            <a:lvl1pPr>
              <a:defRPr lang="de-DE" sz="825" smtClean="0">
                <a:solidFill>
                  <a:schemeClr val="tx1">
                    <a:lumMod val="60000"/>
                    <a:lumOff val="40000"/>
                  </a:schemeClr>
                </a:solidFill>
                <a:effectLst/>
              </a:defRPr>
            </a:lvl1pPr>
          </a:lstStyle>
          <a:p>
            <a:pPr defTabSz="342857"/>
            <a:fld id="{98485CA8-DE92-45DA-9550-8D65E8E63354}" type="datetime4">
              <a:rPr lang="de-DE" smtClean="0">
                <a:solidFill>
                  <a:srgbClr val="2E3E46">
                    <a:lumMod val="60000"/>
                    <a:lumOff val="40000"/>
                  </a:srgbClr>
                </a:solidFill>
              </a:rPr>
              <a:pPr defTabSz="342857"/>
              <a:t>12. März 2019</a:t>
            </a:fld>
            <a:endParaRPr lang="de-DE" dirty="0">
              <a:solidFill>
                <a:srgbClr val="2E3E46">
                  <a:lumMod val="60000"/>
                  <a:lumOff val="40000"/>
                </a:srgbClr>
              </a:solidFill>
            </a:endParaRPr>
          </a:p>
        </p:txBody>
      </p:sp>
      <p:sp>
        <p:nvSpPr>
          <p:cNvPr id="15" name="Fußzeilenplatzhalter 16"/>
          <p:cNvSpPr>
            <a:spLocks noGrp="1"/>
          </p:cNvSpPr>
          <p:nvPr userDrawn="1">
            <p:ph type="ftr" sz="quarter" idx="11"/>
          </p:nvPr>
        </p:nvSpPr>
        <p:spPr>
          <a:xfrm>
            <a:off x="521494" y="6534006"/>
            <a:ext cx="4169759" cy="278875"/>
          </a:xfrm>
          <a:prstGeom prst="rect">
            <a:avLst/>
          </a:prstGeom>
        </p:spPr>
        <p:txBody>
          <a:bodyPr/>
          <a:lstStyle>
            <a:lvl1pPr>
              <a:defRPr lang="de-DE" sz="825">
                <a:solidFill>
                  <a:schemeClr val="tx1">
                    <a:lumMod val="60000"/>
                    <a:lumOff val="40000"/>
                  </a:schemeClr>
                </a:solidFill>
                <a:effectLst/>
              </a:defRPr>
            </a:lvl1pPr>
          </a:lstStyle>
          <a:p>
            <a:pPr defTabSz="342857"/>
            <a:r>
              <a:rPr lang="de-DE">
                <a:solidFill>
                  <a:srgbClr val="2E3E46">
                    <a:lumMod val="60000"/>
                    <a:lumOff val="40000"/>
                  </a:srgbClr>
                </a:solidFill>
              </a:rPr>
              <a:t>Name, Abteilung</a:t>
            </a:r>
            <a:endParaRPr lang="de-DE" dirty="0">
              <a:solidFill>
                <a:srgbClr val="2E3E46">
                  <a:lumMod val="60000"/>
                  <a:lumOff val="40000"/>
                </a:srgbClr>
              </a:solidFill>
            </a:endParaRPr>
          </a:p>
        </p:txBody>
      </p:sp>
      <p:sp>
        <p:nvSpPr>
          <p:cNvPr id="16" name="Foliennummernplatzhalter 17"/>
          <p:cNvSpPr>
            <a:spLocks noGrp="1"/>
          </p:cNvSpPr>
          <p:nvPr userDrawn="1">
            <p:ph type="sldNum" sz="quarter" idx="12"/>
          </p:nvPr>
        </p:nvSpPr>
        <p:spPr>
          <a:xfrm>
            <a:off x="7407005" y="6534006"/>
            <a:ext cx="984019" cy="278875"/>
          </a:xfrm>
          <a:prstGeom prst="rect">
            <a:avLst/>
          </a:prstGeom>
        </p:spPr>
        <p:txBody>
          <a:bodyPr/>
          <a:lstStyle>
            <a:lvl1pPr algn="r">
              <a:defRPr lang="de-DE" sz="825" smtClean="0">
                <a:solidFill>
                  <a:schemeClr val="tx1">
                    <a:lumMod val="60000"/>
                    <a:lumOff val="40000"/>
                  </a:schemeClr>
                </a:solidFill>
                <a:effectLst/>
              </a:defRPr>
            </a:lvl1pPr>
          </a:lstStyle>
          <a:p>
            <a:pPr defTabSz="342857"/>
            <a:r>
              <a:rPr lang="de-DE">
                <a:solidFill>
                  <a:srgbClr val="2E3E46">
                    <a:lumMod val="60000"/>
                    <a:lumOff val="40000"/>
                  </a:srgbClr>
                </a:solidFill>
              </a:rPr>
              <a:t>Seite </a:t>
            </a:r>
            <a:fld id="{046A4056-0F3D-452C-8422-2686DCAFBA82}" type="slidenum">
              <a:rPr smtClean="0">
                <a:solidFill>
                  <a:srgbClr val="2E3E46">
                    <a:lumMod val="60000"/>
                    <a:lumOff val="40000"/>
                  </a:srgbClr>
                </a:solidFill>
              </a:rPr>
              <a:pPr defTabSz="342857"/>
              <a:t>‹Nr.›</a:t>
            </a:fld>
            <a:endParaRPr lang="en-US" dirty="0">
              <a:solidFill>
                <a:srgbClr val="2E3E46">
                  <a:lumMod val="60000"/>
                  <a:lumOff val="40000"/>
                </a:srgbClr>
              </a:solidFill>
            </a:endParaRPr>
          </a:p>
        </p:txBody>
      </p:sp>
      <p:cxnSp>
        <p:nvCxnSpPr>
          <p:cNvPr id="13" name="Gerader Verbinder 12"/>
          <p:cNvCxnSpPr/>
          <p:nvPr userDrawn="1"/>
        </p:nvCxnSpPr>
        <p:spPr>
          <a:xfrm>
            <a:off x="8453250" y="6498000"/>
            <a:ext cx="0" cy="28800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0080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transition spd="slow">
    <p:wipe/>
  </p:transition>
  <p:hf hdr="0"/>
  <p:txStyles>
    <p:titleStyle>
      <a:lvl1pPr algn="l" defTabSz="685698" rtl="0" eaLnBrk="1" latinLnBrk="0" hangingPunct="1">
        <a:lnSpc>
          <a:spcPct val="100000"/>
        </a:lnSpc>
        <a:spcBef>
          <a:spcPct val="0"/>
        </a:spcBef>
        <a:buNone/>
        <a:defRPr sz="1800" b="1" kern="1200" spc="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685698" rtl="0" eaLnBrk="1" latinLnBrk="0" hangingPunct="1">
        <a:lnSpc>
          <a:spcPct val="110000"/>
        </a:lnSpc>
        <a:spcBef>
          <a:spcPts val="450"/>
        </a:spcBef>
        <a:spcAft>
          <a:spcPts val="0"/>
        </a:spcAft>
        <a:buClr>
          <a:schemeClr val="tx2"/>
        </a:buClr>
        <a:buSzPct val="100000"/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135731" indent="-135731" algn="l" defTabSz="685698" rtl="0" eaLnBrk="1" latinLnBrk="0" hangingPunct="1">
        <a:lnSpc>
          <a:spcPct val="110000"/>
        </a:lnSpc>
        <a:spcBef>
          <a:spcPts val="450"/>
        </a:spcBef>
        <a:spcAft>
          <a:spcPts val="0"/>
        </a:spcAft>
        <a:buClrTx/>
        <a:buFont typeface="Wingdings" panose="05000000000000000000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271463" indent="-135731" algn="l" defTabSz="685698" rtl="0" eaLnBrk="1" latinLnBrk="0" hangingPunct="1">
        <a:lnSpc>
          <a:spcPct val="110000"/>
        </a:lnSpc>
        <a:spcBef>
          <a:spcPts val="450"/>
        </a:spcBef>
        <a:spcAft>
          <a:spcPts val="0"/>
        </a:spcAft>
        <a:buClrTx/>
        <a:buFont typeface="Wingdings" panose="05000000000000000000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401241" indent="-129779" algn="l" defTabSz="685698" rtl="0" eaLnBrk="1" latinLnBrk="0" hangingPunct="1">
        <a:lnSpc>
          <a:spcPct val="110000"/>
        </a:lnSpc>
        <a:spcBef>
          <a:spcPts val="450"/>
        </a:spcBef>
        <a:spcAft>
          <a:spcPts val="0"/>
        </a:spcAft>
        <a:buClrTx/>
        <a:buFont typeface="Symbol" panose="05050102010706020507" pitchFamily="18" charset="2"/>
        <a:buChar char="-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536972" indent="-135731" algn="l" defTabSz="685698" rtl="0" eaLnBrk="1" latinLnBrk="0" hangingPunct="1">
        <a:lnSpc>
          <a:spcPct val="110000"/>
        </a:lnSpc>
        <a:spcBef>
          <a:spcPts val="450"/>
        </a:spcBef>
        <a:spcAft>
          <a:spcPts val="0"/>
        </a:spcAft>
        <a:buClrTx/>
        <a:buFont typeface="Symbol" panose="05050102010706020507" pitchFamily="18" charset="2"/>
        <a:buChar char="-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672704" indent="-135731" algn="l" defTabSz="685698" rtl="0" eaLnBrk="1" latinLnBrk="0" hangingPunct="1">
        <a:lnSpc>
          <a:spcPct val="110000"/>
        </a:lnSpc>
        <a:spcBef>
          <a:spcPts val="450"/>
        </a:spcBef>
        <a:spcAft>
          <a:spcPts val="0"/>
        </a:spcAft>
        <a:buClrTx/>
        <a:buFont typeface="Symbol" panose="05050102010706020507" pitchFamily="18" charset="2"/>
        <a:buChar char="-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808435" indent="-135731" algn="l" defTabSz="685698" rtl="0" eaLnBrk="1" latinLnBrk="0" hangingPunct="1">
        <a:lnSpc>
          <a:spcPct val="110000"/>
        </a:lnSpc>
        <a:spcBef>
          <a:spcPts val="450"/>
        </a:spcBef>
        <a:spcAft>
          <a:spcPts val="0"/>
        </a:spcAft>
        <a:buClrTx/>
        <a:buFont typeface="Symbol" panose="05050102010706020507" pitchFamily="18" charset="2"/>
        <a:buChar char="-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944166" indent="-135731" algn="l" defTabSz="685698" rtl="0" eaLnBrk="1" latinLnBrk="0" hangingPunct="1">
        <a:lnSpc>
          <a:spcPct val="110000"/>
        </a:lnSpc>
        <a:spcBef>
          <a:spcPts val="450"/>
        </a:spcBef>
        <a:spcAft>
          <a:spcPts val="0"/>
        </a:spcAft>
        <a:buClrTx/>
        <a:buFont typeface="Symbol" panose="05050102010706020507" pitchFamily="18" charset="2"/>
        <a:buChar char="-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073944" indent="-129779" algn="l" defTabSz="685698" rtl="0" eaLnBrk="1" latinLnBrk="0" hangingPunct="1">
        <a:lnSpc>
          <a:spcPct val="110000"/>
        </a:lnSpc>
        <a:spcBef>
          <a:spcPts val="450"/>
        </a:spcBef>
        <a:spcAft>
          <a:spcPts val="0"/>
        </a:spcAft>
        <a:buClrTx/>
        <a:buFont typeface="Symbol" panose="05050102010706020507" pitchFamily="18" charset="2"/>
        <a:buChar char="-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69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48" algn="l" defTabSz="68569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698" algn="l" defTabSz="68569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47" algn="l" defTabSz="68569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396" algn="l" defTabSz="68569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247" algn="l" defTabSz="68569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093" algn="l" defTabSz="68569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9940" algn="l" defTabSz="68569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788" algn="l" defTabSz="68569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162" userDrawn="1">
          <p15:clr>
            <a:srgbClr val="F26B43"/>
          </p15:clr>
        </p15:guide>
        <p15:guide id="2" pos="5397" userDrawn="1">
          <p15:clr>
            <a:srgbClr val="F26B43"/>
          </p15:clr>
        </p15:guide>
        <p15:guide id="3" pos="363" userDrawn="1">
          <p15:clr>
            <a:srgbClr val="F26B43"/>
          </p15:clr>
        </p15:guide>
        <p15:guide id="4" orient="horz" pos="392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1CEB99B2-02A2-4879-90F5-2A59262AA8A6}"/>
              </a:ext>
            </a:extLst>
          </p:cNvPr>
          <p:cNvSpPr/>
          <p:nvPr/>
        </p:nvSpPr>
        <p:spPr>
          <a:xfrm>
            <a:off x="5573621" y="1451113"/>
            <a:ext cx="3371596" cy="4196189"/>
          </a:xfrm>
          <a:prstGeom prst="rect">
            <a:avLst/>
          </a:prstGeom>
          <a:solidFill>
            <a:srgbClr val="FFFF00"/>
          </a:solidFill>
          <a:ln w="952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de-DE" sz="1600" dirty="0" err="1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521494" y="98999"/>
            <a:ext cx="8046244" cy="855000"/>
          </a:xfrm>
          <a:prstGeom prst="rect">
            <a:avLst/>
          </a:prstGeom>
          <a:effectLst/>
        </p:spPr>
        <p:txBody>
          <a:bodyPr/>
          <a:lstStyle/>
          <a:p>
            <a:r>
              <a:rPr lang="de-DE" dirty="0"/>
              <a:t>Struktur</a:t>
            </a:r>
          </a:p>
        </p:txBody>
      </p:sp>
      <p:sp>
        <p:nvSpPr>
          <p:cNvPr id="19" name="Freihandform: Form 18">
            <a:extLst>
              <a:ext uri="{FF2B5EF4-FFF2-40B4-BE49-F238E27FC236}">
                <a16:creationId xmlns:a16="http://schemas.microsoft.com/office/drawing/2014/main" id="{45A17834-0E9D-434A-9E8C-111C25CDBE11}"/>
              </a:ext>
            </a:extLst>
          </p:cNvPr>
          <p:cNvSpPr/>
          <p:nvPr/>
        </p:nvSpPr>
        <p:spPr>
          <a:xfrm>
            <a:off x="6244288" y="2179838"/>
            <a:ext cx="601429" cy="18520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601429" y="0"/>
                </a:moveTo>
                <a:lnTo>
                  <a:pt x="601429" y="84053"/>
                </a:lnTo>
                <a:lnTo>
                  <a:pt x="0" y="84053"/>
                </a:lnTo>
                <a:lnTo>
                  <a:pt x="0" y="185205"/>
                </a:lnTo>
              </a:path>
            </a:pathLst>
          </a:custGeom>
          <a:noFill/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6">
              <a:tint val="7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1" name="Freihandform: Form 20">
            <a:extLst>
              <a:ext uri="{FF2B5EF4-FFF2-40B4-BE49-F238E27FC236}">
                <a16:creationId xmlns:a16="http://schemas.microsoft.com/office/drawing/2014/main" id="{D8651108-BD56-4E8C-9C58-971EBB395705}"/>
              </a:ext>
            </a:extLst>
          </p:cNvPr>
          <p:cNvSpPr/>
          <p:nvPr/>
        </p:nvSpPr>
        <p:spPr>
          <a:xfrm>
            <a:off x="3519977" y="2842894"/>
            <a:ext cx="105534" cy="86269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862690"/>
                </a:lnTo>
                <a:lnTo>
                  <a:pt x="105534" y="862690"/>
                </a:lnTo>
              </a:path>
            </a:pathLst>
          </a:custGeom>
          <a:noFill/>
          <a:effectLst/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6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2" name="Freihandform: Form 21">
            <a:extLst>
              <a:ext uri="{FF2B5EF4-FFF2-40B4-BE49-F238E27FC236}">
                <a16:creationId xmlns:a16="http://schemas.microsoft.com/office/drawing/2014/main" id="{3339E9C7-6CDF-4FA9-9BF0-FD5E19595222}"/>
              </a:ext>
            </a:extLst>
          </p:cNvPr>
          <p:cNvSpPr/>
          <p:nvPr/>
        </p:nvSpPr>
        <p:spPr>
          <a:xfrm>
            <a:off x="3519977" y="2842894"/>
            <a:ext cx="99069" cy="135772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357722"/>
                </a:lnTo>
                <a:lnTo>
                  <a:pt x="99069" y="1357722"/>
                </a:lnTo>
              </a:path>
            </a:pathLst>
          </a:custGeom>
          <a:noFill/>
          <a:effectLst/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6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3" name="Freihandform: Form 22">
            <a:extLst>
              <a:ext uri="{FF2B5EF4-FFF2-40B4-BE49-F238E27FC236}">
                <a16:creationId xmlns:a16="http://schemas.microsoft.com/office/drawing/2014/main" id="{F07F7DEC-8E69-46BC-93EE-0298BAC6ABC6}"/>
              </a:ext>
            </a:extLst>
          </p:cNvPr>
          <p:cNvSpPr/>
          <p:nvPr/>
        </p:nvSpPr>
        <p:spPr>
          <a:xfrm>
            <a:off x="3519977" y="2842894"/>
            <a:ext cx="99069" cy="1845071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845071"/>
                </a:lnTo>
                <a:lnTo>
                  <a:pt x="99069" y="1845071"/>
                </a:lnTo>
              </a:path>
            </a:pathLst>
          </a:custGeom>
          <a:noFill/>
          <a:effectLst/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6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4" name="Freihandform: Form 23">
            <a:extLst>
              <a:ext uri="{FF2B5EF4-FFF2-40B4-BE49-F238E27FC236}">
                <a16:creationId xmlns:a16="http://schemas.microsoft.com/office/drawing/2014/main" id="{EA899CC1-BFF0-4234-B0E8-100A10E5D1DE}"/>
              </a:ext>
            </a:extLst>
          </p:cNvPr>
          <p:cNvSpPr/>
          <p:nvPr/>
        </p:nvSpPr>
        <p:spPr>
          <a:xfrm>
            <a:off x="3519977" y="2842894"/>
            <a:ext cx="93694" cy="232473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324737"/>
                </a:lnTo>
                <a:lnTo>
                  <a:pt x="93694" y="2324737"/>
                </a:lnTo>
              </a:path>
            </a:pathLst>
          </a:custGeom>
          <a:noFill/>
          <a:effectLst/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6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5" name="Freihandform: Form 24">
            <a:extLst>
              <a:ext uri="{FF2B5EF4-FFF2-40B4-BE49-F238E27FC236}">
                <a16:creationId xmlns:a16="http://schemas.microsoft.com/office/drawing/2014/main" id="{2D902483-7223-4538-AE80-718A528B11D6}"/>
              </a:ext>
            </a:extLst>
          </p:cNvPr>
          <p:cNvSpPr/>
          <p:nvPr/>
        </p:nvSpPr>
        <p:spPr>
          <a:xfrm>
            <a:off x="3519977" y="2842894"/>
            <a:ext cx="99069" cy="2804408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804408"/>
                </a:lnTo>
                <a:lnTo>
                  <a:pt x="99069" y="2804408"/>
                </a:lnTo>
              </a:path>
            </a:pathLst>
          </a:custGeom>
          <a:noFill/>
          <a:effectLst/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6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6" name="Freihandform: Form 25">
            <a:extLst>
              <a:ext uri="{FF2B5EF4-FFF2-40B4-BE49-F238E27FC236}">
                <a16:creationId xmlns:a16="http://schemas.microsoft.com/office/drawing/2014/main" id="{8DE379B8-94DA-4AB1-8119-55AB5AAA79DE}"/>
              </a:ext>
            </a:extLst>
          </p:cNvPr>
          <p:cNvSpPr/>
          <p:nvPr/>
        </p:nvSpPr>
        <p:spPr>
          <a:xfrm>
            <a:off x="3519977" y="2842894"/>
            <a:ext cx="105534" cy="37313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373135"/>
                </a:lnTo>
                <a:lnTo>
                  <a:pt x="105534" y="373135"/>
                </a:lnTo>
              </a:path>
            </a:pathLst>
          </a:custGeom>
          <a:noFill/>
          <a:effectLst/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6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7" name="Freihandform: Form 26">
            <a:extLst>
              <a:ext uri="{FF2B5EF4-FFF2-40B4-BE49-F238E27FC236}">
                <a16:creationId xmlns:a16="http://schemas.microsoft.com/office/drawing/2014/main" id="{CED16D75-006A-43DA-8FA6-6297D4B90847}"/>
              </a:ext>
            </a:extLst>
          </p:cNvPr>
          <p:cNvSpPr/>
          <p:nvPr/>
        </p:nvSpPr>
        <p:spPr>
          <a:xfrm>
            <a:off x="3519977" y="2842894"/>
            <a:ext cx="99069" cy="325048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3250486"/>
                </a:lnTo>
                <a:lnTo>
                  <a:pt x="99069" y="3250486"/>
                </a:lnTo>
              </a:path>
            </a:pathLst>
          </a:custGeom>
          <a:noFill/>
          <a:effectLst/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6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8" name="Freihandform: Form 27">
            <a:extLst>
              <a:ext uri="{FF2B5EF4-FFF2-40B4-BE49-F238E27FC236}">
                <a16:creationId xmlns:a16="http://schemas.microsoft.com/office/drawing/2014/main" id="{FA134D64-68CD-470E-A34A-674B19B3FC46}"/>
              </a:ext>
            </a:extLst>
          </p:cNvPr>
          <p:cNvSpPr/>
          <p:nvPr/>
        </p:nvSpPr>
        <p:spPr>
          <a:xfrm>
            <a:off x="2913583" y="2175556"/>
            <a:ext cx="656798" cy="185658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84505"/>
                </a:lnTo>
                <a:lnTo>
                  <a:pt x="656798" y="84505"/>
                </a:lnTo>
                <a:lnTo>
                  <a:pt x="656798" y="185658"/>
                </a:lnTo>
              </a:path>
            </a:pathLst>
          </a:custGeom>
          <a:noFill/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6">
              <a:tint val="7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9" name="Freihandform: Form 28">
            <a:extLst>
              <a:ext uri="{FF2B5EF4-FFF2-40B4-BE49-F238E27FC236}">
                <a16:creationId xmlns:a16="http://schemas.microsoft.com/office/drawing/2014/main" id="{F170BE61-740F-4127-B9C9-4E7C9F3CF186}"/>
              </a:ext>
            </a:extLst>
          </p:cNvPr>
          <p:cNvSpPr/>
          <p:nvPr/>
        </p:nvSpPr>
        <p:spPr>
          <a:xfrm>
            <a:off x="1683817" y="2840194"/>
            <a:ext cx="91440" cy="75517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755177"/>
                </a:lnTo>
                <a:lnTo>
                  <a:pt x="106833" y="755177"/>
                </a:lnTo>
              </a:path>
            </a:pathLst>
          </a:custGeom>
          <a:noFill/>
          <a:effectLst/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6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0" name="Freihandform: Form 29">
            <a:extLst>
              <a:ext uri="{FF2B5EF4-FFF2-40B4-BE49-F238E27FC236}">
                <a16:creationId xmlns:a16="http://schemas.microsoft.com/office/drawing/2014/main" id="{A57C2242-F604-4655-8C41-BB2266E86AC9}"/>
              </a:ext>
            </a:extLst>
          </p:cNvPr>
          <p:cNvSpPr/>
          <p:nvPr/>
        </p:nvSpPr>
        <p:spPr>
          <a:xfrm>
            <a:off x="2230243" y="2175556"/>
            <a:ext cx="683339" cy="183303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683339" y="0"/>
                </a:moveTo>
                <a:lnTo>
                  <a:pt x="683339" y="82150"/>
                </a:lnTo>
                <a:lnTo>
                  <a:pt x="0" y="82150"/>
                </a:lnTo>
                <a:lnTo>
                  <a:pt x="0" y="183303"/>
                </a:lnTo>
              </a:path>
            </a:pathLst>
          </a:custGeom>
          <a:noFill/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6">
              <a:tint val="7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2" name="Freihandform: Form 31">
            <a:extLst>
              <a:ext uri="{FF2B5EF4-FFF2-40B4-BE49-F238E27FC236}">
                <a16:creationId xmlns:a16="http://schemas.microsoft.com/office/drawing/2014/main" id="{7DBCCD53-2CA3-4982-9957-54037D1306C1}"/>
              </a:ext>
            </a:extLst>
          </p:cNvPr>
          <p:cNvSpPr/>
          <p:nvPr/>
        </p:nvSpPr>
        <p:spPr>
          <a:xfrm>
            <a:off x="3754997" y="133201"/>
            <a:ext cx="2363437" cy="699485"/>
          </a:xfrm>
          <a:custGeom>
            <a:avLst/>
            <a:gdLst>
              <a:gd name="connsiteX0" fmla="*/ 0 w 2363437"/>
              <a:gd name="connsiteY0" fmla="*/ 0 h 699485"/>
              <a:gd name="connsiteX1" fmla="*/ 2363437 w 2363437"/>
              <a:gd name="connsiteY1" fmla="*/ 0 h 699485"/>
              <a:gd name="connsiteX2" fmla="*/ 2363437 w 2363437"/>
              <a:gd name="connsiteY2" fmla="*/ 699485 h 699485"/>
              <a:gd name="connsiteX3" fmla="*/ 0 w 2363437"/>
              <a:gd name="connsiteY3" fmla="*/ 699485 h 699485"/>
              <a:gd name="connsiteX4" fmla="*/ 0 w 2363437"/>
              <a:gd name="connsiteY4" fmla="*/ 0 h 699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63437" h="699485">
                <a:moveTo>
                  <a:pt x="0" y="0"/>
                </a:moveTo>
                <a:lnTo>
                  <a:pt x="2363437" y="0"/>
                </a:lnTo>
                <a:lnTo>
                  <a:pt x="2363437" y="699485"/>
                </a:lnTo>
                <a:lnTo>
                  <a:pt x="0" y="69948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/>
          <a:effectLst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spcFirstLastPara="0" vert="horz" wrap="square" lIns="8890" tIns="8890" rIns="8890" bIns="8890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DE" sz="1000" b="1" kern="1200" dirty="0" err="1">
                <a:solidFill>
                  <a:srgbClr val="002060"/>
                </a:solidFill>
              </a:rPr>
              <a:t>Governance</a:t>
            </a:r>
            <a:r>
              <a:rPr lang="de-DE" sz="1000" b="1" kern="1200" dirty="0">
                <a:solidFill>
                  <a:srgbClr val="002060"/>
                </a:solidFill>
              </a:rPr>
              <a:t> „</a:t>
            </a:r>
            <a:r>
              <a:rPr lang="de-DE" sz="1000" b="1" kern="1200" dirty="0" err="1">
                <a:solidFill>
                  <a:srgbClr val="002060"/>
                </a:solidFill>
              </a:rPr>
              <a:t>Sponsorship</a:t>
            </a:r>
            <a:r>
              <a:rPr lang="de-DE" sz="1000" b="1" kern="1200" dirty="0">
                <a:solidFill>
                  <a:srgbClr val="002060"/>
                </a:solidFill>
              </a:rPr>
              <a:t>“</a:t>
            </a:r>
          </a:p>
          <a:p>
            <a:pPr marL="808038" lvl="0" indent="-808038" algn="l" defTabSz="62230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</a:pPr>
            <a:r>
              <a:rPr lang="de-DE" sz="900" b="0" kern="1200" dirty="0">
                <a:solidFill>
                  <a:srgbClr val="002060"/>
                </a:solidFill>
              </a:rPr>
              <a:t>        </a:t>
            </a:r>
            <a:r>
              <a:rPr lang="de-DE" sz="900" b="0" kern="1200" dirty="0" err="1">
                <a:solidFill>
                  <a:srgbClr val="002060"/>
                </a:solidFill>
              </a:rPr>
              <a:t>Russia</a:t>
            </a:r>
            <a:r>
              <a:rPr lang="de-DE" sz="900" b="0" kern="1200" dirty="0">
                <a:solidFill>
                  <a:srgbClr val="002060"/>
                </a:solidFill>
              </a:rPr>
              <a:t>:	Dr. Dmitry </a:t>
            </a:r>
            <a:r>
              <a:rPr lang="de-DE" sz="900" b="0" kern="1200" dirty="0" err="1">
                <a:solidFill>
                  <a:srgbClr val="002060"/>
                </a:solidFill>
              </a:rPr>
              <a:t>Pumpyansky</a:t>
            </a:r>
            <a:r>
              <a:rPr lang="de-DE" sz="900" b="0" kern="1200" dirty="0">
                <a:solidFill>
                  <a:srgbClr val="002060"/>
                </a:solidFill>
              </a:rPr>
              <a:t> </a:t>
            </a:r>
          </a:p>
          <a:p>
            <a:pPr marL="808038" lvl="0" indent="-808038" algn="l" defTabSz="62230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</a:pPr>
            <a:r>
              <a:rPr lang="de-DE" sz="900" b="0" kern="1200" dirty="0">
                <a:solidFill>
                  <a:srgbClr val="002060"/>
                </a:solidFill>
              </a:rPr>
              <a:t>        Germany:	B</a:t>
            </a:r>
            <a:r>
              <a:rPr lang="en-GB" sz="900" b="0" kern="1200" dirty="0" err="1">
                <a:solidFill>
                  <a:srgbClr val="002060"/>
                </a:solidFill>
              </a:rPr>
              <a:t>urkhard</a:t>
            </a:r>
            <a:r>
              <a:rPr lang="en-GB" sz="900" b="0" kern="1200" dirty="0">
                <a:solidFill>
                  <a:srgbClr val="002060"/>
                </a:solidFill>
              </a:rPr>
              <a:t> </a:t>
            </a:r>
            <a:r>
              <a:rPr lang="en-GB" sz="900" b="0" kern="1200" dirty="0" err="1">
                <a:solidFill>
                  <a:srgbClr val="002060"/>
                </a:solidFill>
              </a:rPr>
              <a:t>Dahmen</a:t>
            </a:r>
            <a:endParaRPr lang="de-DE" sz="900" b="0" kern="1200" dirty="0">
              <a:solidFill>
                <a:srgbClr val="002060"/>
              </a:solidFill>
            </a:endParaRPr>
          </a:p>
        </p:txBody>
      </p:sp>
      <p:sp>
        <p:nvSpPr>
          <p:cNvPr id="33" name="Freihandform: Form 32">
            <a:extLst>
              <a:ext uri="{FF2B5EF4-FFF2-40B4-BE49-F238E27FC236}">
                <a16:creationId xmlns:a16="http://schemas.microsoft.com/office/drawing/2014/main" id="{197217A3-43D1-4C49-B3D6-75BED5A79109}"/>
              </a:ext>
            </a:extLst>
          </p:cNvPr>
          <p:cNvSpPr/>
          <p:nvPr/>
        </p:nvSpPr>
        <p:spPr>
          <a:xfrm>
            <a:off x="2102573" y="1600546"/>
            <a:ext cx="1878328" cy="575009"/>
          </a:xfrm>
          <a:custGeom>
            <a:avLst/>
            <a:gdLst>
              <a:gd name="connsiteX0" fmla="*/ 0 w 1878328"/>
              <a:gd name="connsiteY0" fmla="*/ 287505 h 575009"/>
              <a:gd name="connsiteX1" fmla="*/ 939164 w 1878328"/>
              <a:gd name="connsiteY1" fmla="*/ 0 h 575009"/>
              <a:gd name="connsiteX2" fmla="*/ 1878328 w 1878328"/>
              <a:gd name="connsiteY2" fmla="*/ 287505 h 575009"/>
              <a:gd name="connsiteX3" fmla="*/ 939164 w 1878328"/>
              <a:gd name="connsiteY3" fmla="*/ 575010 h 575009"/>
              <a:gd name="connsiteX4" fmla="*/ 0 w 1878328"/>
              <a:gd name="connsiteY4" fmla="*/ 287505 h 575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78328" h="575009">
                <a:moveTo>
                  <a:pt x="0" y="287505"/>
                </a:moveTo>
                <a:cubicBezTo>
                  <a:pt x="0" y="128720"/>
                  <a:pt x="420478" y="0"/>
                  <a:pt x="939164" y="0"/>
                </a:cubicBezTo>
                <a:cubicBezTo>
                  <a:pt x="1457850" y="0"/>
                  <a:pt x="1878328" y="128720"/>
                  <a:pt x="1878328" y="287505"/>
                </a:cubicBezTo>
                <a:cubicBezTo>
                  <a:pt x="1878328" y="446290"/>
                  <a:pt x="1457850" y="575010"/>
                  <a:pt x="939164" y="575010"/>
                </a:cubicBezTo>
                <a:cubicBezTo>
                  <a:pt x="420478" y="575010"/>
                  <a:pt x="0" y="446290"/>
                  <a:pt x="0" y="287505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effectLst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83965" tIns="93098" rIns="283965" bIns="93098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DE" sz="1100" kern="1200" dirty="0"/>
              <a:t>Technical </a:t>
            </a:r>
            <a:r>
              <a:rPr lang="de-DE" sz="1100" kern="1200" dirty="0" err="1"/>
              <a:t>Regulations</a:t>
            </a:r>
            <a:endParaRPr lang="de-DE" sz="1100" kern="1200" dirty="0"/>
          </a:p>
        </p:txBody>
      </p:sp>
      <p:sp>
        <p:nvSpPr>
          <p:cNvPr id="34" name="Freihandform: Form 33">
            <a:extLst>
              <a:ext uri="{FF2B5EF4-FFF2-40B4-BE49-F238E27FC236}">
                <a16:creationId xmlns:a16="http://schemas.microsoft.com/office/drawing/2014/main" id="{A4124850-8855-4BFA-B32C-69EB4F2BD32C}"/>
              </a:ext>
            </a:extLst>
          </p:cNvPr>
          <p:cNvSpPr/>
          <p:nvPr/>
        </p:nvSpPr>
        <p:spPr>
          <a:xfrm>
            <a:off x="1635327" y="2358859"/>
            <a:ext cx="1011957" cy="481679"/>
          </a:xfrm>
          <a:custGeom>
            <a:avLst/>
            <a:gdLst>
              <a:gd name="connsiteX0" fmla="*/ 0 w 1177918"/>
              <a:gd name="connsiteY0" fmla="*/ 0 h 481679"/>
              <a:gd name="connsiteX1" fmla="*/ 1177918 w 1177918"/>
              <a:gd name="connsiteY1" fmla="*/ 0 h 481679"/>
              <a:gd name="connsiteX2" fmla="*/ 1177918 w 1177918"/>
              <a:gd name="connsiteY2" fmla="*/ 481679 h 481679"/>
              <a:gd name="connsiteX3" fmla="*/ 0 w 1177918"/>
              <a:gd name="connsiteY3" fmla="*/ 481679 h 481679"/>
              <a:gd name="connsiteX4" fmla="*/ 0 w 1177918"/>
              <a:gd name="connsiteY4" fmla="*/ 0 h 481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77918" h="481679">
                <a:moveTo>
                  <a:pt x="0" y="0"/>
                </a:moveTo>
                <a:lnTo>
                  <a:pt x="1177918" y="0"/>
                </a:lnTo>
                <a:lnTo>
                  <a:pt x="1177918" y="481679"/>
                </a:lnTo>
                <a:lnTo>
                  <a:pt x="0" y="48167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effectLst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" tIns="7620" rIns="7620" bIns="7620" numCol="1" spcCol="1270" anchor="t" anchorCtr="0">
            <a:noAutofit/>
          </a:bodyPr>
          <a:lstStyle/>
          <a:p>
            <a:pPr marL="0" lvl="0" algn="ctr" defTabSz="533400">
              <a:spcBef>
                <a:spcPct val="0"/>
              </a:spcBef>
              <a:buNone/>
            </a:pPr>
            <a:r>
              <a:rPr lang="de-DE" sz="900" kern="1000" baseline="0" dirty="0">
                <a:solidFill>
                  <a:schemeClr val="tx1"/>
                </a:solidFill>
              </a:rPr>
              <a:t>WG1</a:t>
            </a:r>
          </a:p>
          <a:p>
            <a:pPr marL="0" lvl="0" algn="ctr" defTabSz="533400">
              <a:spcBef>
                <a:spcPct val="0"/>
              </a:spcBef>
              <a:buNone/>
            </a:pPr>
            <a:r>
              <a:rPr lang="de-DE" sz="900" kern="1000" dirty="0">
                <a:solidFill>
                  <a:schemeClr val="tx1"/>
                </a:solidFill>
              </a:rPr>
              <a:t>Quality Infrastructure</a:t>
            </a:r>
            <a:endParaRPr lang="de-DE" sz="900" kern="1000" baseline="0" dirty="0">
              <a:solidFill>
                <a:schemeClr val="tx1"/>
              </a:solidFill>
            </a:endParaRPr>
          </a:p>
        </p:txBody>
      </p:sp>
      <p:sp>
        <p:nvSpPr>
          <p:cNvPr id="35" name="Freihandform: Form 34">
            <a:extLst>
              <a:ext uri="{FF2B5EF4-FFF2-40B4-BE49-F238E27FC236}">
                <a16:creationId xmlns:a16="http://schemas.microsoft.com/office/drawing/2014/main" id="{0CE41FDF-C39B-4012-9F4D-3841EA416942}"/>
              </a:ext>
            </a:extLst>
          </p:cNvPr>
          <p:cNvSpPr/>
          <p:nvPr/>
        </p:nvSpPr>
        <p:spPr>
          <a:xfrm>
            <a:off x="1798320" y="3039362"/>
            <a:ext cx="1489009" cy="1357722"/>
          </a:xfrm>
          <a:custGeom>
            <a:avLst/>
            <a:gdLst>
              <a:gd name="connsiteX0" fmla="*/ 0 w 1135646"/>
              <a:gd name="connsiteY0" fmla="*/ 0 h 1112708"/>
              <a:gd name="connsiteX1" fmla="*/ 950191 w 1135646"/>
              <a:gd name="connsiteY1" fmla="*/ 0 h 1112708"/>
              <a:gd name="connsiteX2" fmla="*/ 1135646 w 1135646"/>
              <a:gd name="connsiteY2" fmla="*/ 185455 h 1112708"/>
              <a:gd name="connsiteX3" fmla="*/ 1135646 w 1135646"/>
              <a:gd name="connsiteY3" fmla="*/ 1112708 h 1112708"/>
              <a:gd name="connsiteX4" fmla="*/ 1135646 w 1135646"/>
              <a:gd name="connsiteY4" fmla="*/ 1112708 h 1112708"/>
              <a:gd name="connsiteX5" fmla="*/ 185455 w 1135646"/>
              <a:gd name="connsiteY5" fmla="*/ 1112708 h 1112708"/>
              <a:gd name="connsiteX6" fmla="*/ 0 w 1135646"/>
              <a:gd name="connsiteY6" fmla="*/ 927253 h 1112708"/>
              <a:gd name="connsiteX7" fmla="*/ 0 w 1135646"/>
              <a:gd name="connsiteY7" fmla="*/ 0 h 1112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35646" h="1112708">
                <a:moveTo>
                  <a:pt x="0" y="0"/>
                </a:moveTo>
                <a:lnTo>
                  <a:pt x="950191" y="0"/>
                </a:lnTo>
                <a:lnTo>
                  <a:pt x="1135646" y="185455"/>
                </a:lnTo>
                <a:lnTo>
                  <a:pt x="1135646" y="1112708"/>
                </a:lnTo>
                <a:lnTo>
                  <a:pt x="1135646" y="1112708"/>
                </a:lnTo>
                <a:lnTo>
                  <a:pt x="185455" y="1112708"/>
                </a:lnTo>
                <a:lnTo>
                  <a:pt x="0" y="927253"/>
                </a:lnTo>
                <a:lnTo>
                  <a:pt x="0" y="0"/>
                </a:lnTo>
                <a:close/>
              </a:path>
            </a:pathLst>
          </a:custGeom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spcFirstLastPara="0" vert="horz" wrap="square" lIns="99078" tIns="99078" rIns="99078" bIns="99078" numCol="1" spcCol="1270" anchor="t" anchorCtr="0">
            <a:noAutofit/>
          </a:bodyPr>
          <a:lstStyle/>
          <a:p>
            <a:pPr marL="288000" lvl="0" indent="-360000" algn="l" defTabSz="44450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de-DE" sz="1000" b="1" kern="1200" dirty="0"/>
              <a:t>3.1	</a:t>
            </a:r>
            <a:r>
              <a:rPr lang="de-DE" sz="1000" kern="1200" dirty="0"/>
              <a:t>Standardisation</a:t>
            </a:r>
          </a:p>
          <a:p>
            <a:pPr marL="288000" lvl="0" indent="-360000" algn="l" defTabSz="44450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de-DE" sz="1000" b="1" kern="1200" dirty="0"/>
              <a:t>3.2	</a:t>
            </a:r>
            <a:r>
              <a:rPr lang="de-DE" sz="1000" kern="1200" dirty="0"/>
              <a:t>Accreditation</a:t>
            </a:r>
          </a:p>
          <a:p>
            <a:pPr marL="288000" lvl="0" indent="-360000" algn="l" defTabSz="44450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en-US" sz="1000" b="1" kern="1200" noProof="0" dirty="0"/>
              <a:t>3.3	</a:t>
            </a:r>
            <a:r>
              <a:rPr lang="en-US" sz="1000" kern="1200" noProof="0" dirty="0"/>
              <a:t>Conformity Assessment</a:t>
            </a:r>
          </a:p>
          <a:p>
            <a:pPr marL="288000" lvl="0" indent="-360000" algn="l" defTabSz="44450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de-DE" sz="1000" b="1" kern="1200" dirty="0"/>
              <a:t>3.4	</a:t>
            </a:r>
            <a:r>
              <a:rPr lang="de-DE" sz="1000" kern="1200" dirty="0"/>
              <a:t>Market</a:t>
            </a:r>
            <a:br>
              <a:rPr lang="de-DE" sz="1000" kern="1200" dirty="0"/>
            </a:br>
            <a:r>
              <a:rPr lang="de-DE" sz="1000" kern="1200" dirty="0"/>
              <a:t>Surveillance</a:t>
            </a:r>
          </a:p>
        </p:txBody>
      </p:sp>
      <p:sp>
        <p:nvSpPr>
          <p:cNvPr id="36" name="Freihandform: Form 35">
            <a:extLst>
              <a:ext uri="{FF2B5EF4-FFF2-40B4-BE49-F238E27FC236}">
                <a16:creationId xmlns:a16="http://schemas.microsoft.com/office/drawing/2014/main" id="{8603B761-D637-46AD-9C0A-CAA2E360A467}"/>
              </a:ext>
            </a:extLst>
          </p:cNvPr>
          <p:cNvSpPr/>
          <p:nvPr/>
        </p:nvSpPr>
        <p:spPr>
          <a:xfrm>
            <a:off x="3402186" y="2361215"/>
            <a:ext cx="1041176" cy="481679"/>
          </a:xfrm>
          <a:custGeom>
            <a:avLst/>
            <a:gdLst>
              <a:gd name="connsiteX0" fmla="*/ 0 w 1177918"/>
              <a:gd name="connsiteY0" fmla="*/ 0 h 481679"/>
              <a:gd name="connsiteX1" fmla="*/ 1177918 w 1177918"/>
              <a:gd name="connsiteY1" fmla="*/ 0 h 481679"/>
              <a:gd name="connsiteX2" fmla="*/ 1177918 w 1177918"/>
              <a:gd name="connsiteY2" fmla="*/ 481679 h 481679"/>
              <a:gd name="connsiteX3" fmla="*/ 0 w 1177918"/>
              <a:gd name="connsiteY3" fmla="*/ 481679 h 481679"/>
              <a:gd name="connsiteX4" fmla="*/ 0 w 1177918"/>
              <a:gd name="connsiteY4" fmla="*/ 0 h 481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77918" h="481679">
                <a:moveTo>
                  <a:pt x="0" y="0"/>
                </a:moveTo>
                <a:lnTo>
                  <a:pt x="1177918" y="0"/>
                </a:lnTo>
                <a:lnTo>
                  <a:pt x="1177918" y="481679"/>
                </a:lnTo>
                <a:lnTo>
                  <a:pt x="0" y="481679"/>
                </a:lnTo>
                <a:lnTo>
                  <a:pt x="0" y="0"/>
                </a:lnTo>
                <a:close/>
              </a:path>
            </a:pathLst>
          </a:custGeom>
          <a:effectLst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3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36000" rIns="72000" bIns="36000" numCol="1" spcCol="1270" anchor="t" anchorCtr="0">
            <a:noAutofit/>
          </a:bodyPr>
          <a:lstStyle/>
          <a:p>
            <a:pPr algn="ctr" defTabSz="400050">
              <a:spcBef>
                <a:spcPct val="0"/>
              </a:spcBef>
            </a:pPr>
            <a:r>
              <a:rPr lang="de-DE" sz="900" dirty="0"/>
              <a:t>WG 2</a:t>
            </a:r>
          </a:p>
          <a:p>
            <a:pPr algn="ctr" defTabSz="400050">
              <a:spcBef>
                <a:spcPct val="0"/>
              </a:spcBef>
            </a:pPr>
            <a:r>
              <a:rPr lang="de-DE" sz="900" dirty="0" err="1"/>
              <a:t>Sectoral</a:t>
            </a:r>
            <a:r>
              <a:rPr lang="de-DE" sz="900" dirty="0"/>
              <a:t> </a:t>
            </a:r>
            <a:r>
              <a:rPr lang="de-DE" sz="900" dirty="0" err="1"/>
              <a:t>Regulations</a:t>
            </a:r>
            <a:endParaRPr lang="de-DE" sz="900" dirty="0"/>
          </a:p>
        </p:txBody>
      </p:sp>
      <p:sp>
        <p:nvSpPr>
          <p:cNvPr id="37" name="Freihandform: Form 36">
            <a:extLst>
              <a:ext uri="{FF2B5EF4-FFF2-40B4-BE49-F238E27FC236}">
                <a16:creationId xmlns:a16="http://schemas.microsoft.com/office/drawing/2014/main" id="{C0178878-8BEE-431A-8370-D3E6C01D4DD3}"/>
              </a:ext>
            </a:extLst>
          </p:cNvPr>
          <p:cNvSpPr/>
          <p:nvPr/>
        </p:nvSpPr>
        <p:spPr>
          <a:xfrm>
            <a:off x="3619047" y="5908154"/>
            <a:ext cx="1626930" cy="370454"/>
          </a:xfrm>
          <a:custGeom>
            <a:avLst/>
            <a:gdLst>
              <a:gd name="connsiteX0" fmla="*/ 0 w 1626930"/>
              <a:gd name="connsiteY0" fmla="*/ 0 h 370454"/>
              <a:gd name="connsiteX1" fmla="*/ 1626930 w 1626930"/>
              <a:gd name="connsiteY1" fmla="*/ 0 h 370454"/>
              <a:gd name="connsiteX2" fmla="*/ 1626930 w 1626930"/>
              <a:gd name="connsiteY2" fmla="*/ 370454 h 370454"/>
              <a:gd name="connsiteX3" fmla="*/ 0 w 1626930"/>
              <a:gd name="connsiteY3" fmla="*/ 370454 h 370454"/>
              <a:gd name="connsiteX4" fmla="*/ 0 w 1626930"/>
              <a:gd name="connsiteY4" fmla="*/ 0 h 370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6930" h="370454">
                <a:moveTo>
                  <a:pt x="0" y="0"/>
                </a:moveTo>
                <a:lnTo>
                  <a:pt x="1626930" y="0"/>
                </a:lnTo>
                <a:lnTo>
                  <a:pt x="1626930" y="370454"/>
                </a:lnTo>
                <a:lnTo>
                  <a:pt x="0" y="370454"/>
                </a:lnTo>
                <a:lnTo>
                  <a:pt x="0" y="0"/>
                </a:lnTo>
                <a:close/>
              </a:path>
            </a:pathLst>
          </a:custGeom>
          <a:effectLst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3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36000" rIns="72000" bIns="36000" numCol="1" spcCol="1270" anchor="ctr" anchorCtr="0">
            <a:noAutofit/>
          </a:bodyPr>
          <a:lstStyle/>
          <a:p>
            <a:pPr marL="268288" lvl="0" indent="-268288" algn="l" defTabSz="40005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</a:pPr>
            <a:r>
              <a:rPr lang="en-US" sz="900" b="1" kern="1200" baseline="0" noProof="0" dirty="0"/>
              <a:t>2.7</a:t>
            </a:r>
            <a:r>
              <a:rPr lang="en-US" sz="900" kern="1200" baseline="0" noProof="0" dirty="0"/>
              <a:t>	Road Vehicles and </a:t>
            </a:r>
            <a:br>
              <a:rPr lang="en-US" sz="900" kern="1200" baseline="0" noProof="0" dirty="0"/>
            </a:br>
            <a:r>
              <a:rPr lang="en-US" sz="900" kern="1200" baseline="0" noProof="0" dirty="0"/>
              <a:t>Construction Machinery</a:t>
            </a:r>
          </a:p>
        </p:txBody>
      </p:sp>
      <p:sp>
        <p:nvSpPr>
          <p:cNvPr id="38" name="Freihandform: Form 37">
            <a:extLst>
              <a:ext uri="{FF2B5EF4-FFF2-40B4-BE49-F238E27FC236}">
                <a16:creationId xmlns:a16="http://schemas.microsoft.com/office/drawing/2014/main" id="{AD48D9AA-C716-45DE-A553-8106B7A63351}"/>
              </a:ext>
            </a:extLst>
          </p:cNvPr>
          <p:cNvSpPr/>
          <p:nvPr/>
        </p:nvSpPr>
        <p:spPr>
          <a:xfrm>
            <a:off x="3625511" y="3030802"/>
            <a:ext cx="1626930" cy="370454"/>
          </a:xfrm>
          <a:custGeom>
            <a:avLst/>
            <a:gdLst>
              <a:gd name="connsiteX0" fmla="*/ 0 w 1626930"/>
              <a:gd name="connsiteY0" fmla="*/ 0 h 370454"/>
              <a:gd name="connsiteX1" fmla="*/ 1626930 w 1626930"/>
              <a:gd name="connsiteY1" fmla="*/ 0 h 370454"/>
              <a:gd name="connsiteX2" fmla="*/ 1626930 w 1626930"/>
              <a:gd name="connsiteY2" fmla="*/ 370454 h 370454"/>
              <a:gd name="connsiteX3" fmla="*/ 0 w 1626930"/>
              <a:gd name="connsiteY3" fmla="*/ 370454 h 370454"/>
              <a:gd name="connsiteX4" fmla="*/ 0 w 1626930"/>
              <a:gd name="connsiteY4" fmla="*/ 0 h 370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6930" h="370454">
                <a:moveTo>
                  <a:pt x="0" y="0"/>
                </a:moveTo>
                <a:lnTo>
                  <a:pt x="1626930" y="0"/>
                </a:lnTo>
                <a:lnTo>
                  <a:pt x="1626930" y="370454"/>
                </a:lnTo>
                <a:lnTo>
                  <a:pt x="0" y="370454"/>
                </a:lnTo>
                <a:lnTo>
                  <a:pt x="0" y="0"/>
                </a:lnTo>
                <a:close/>
              </a:path>
            </a:pathLst>
          </a:custGeom>
          <a:effectLst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3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36000" rIns="72000" bIns="36000" numCol="1" spcCol="1270" anchor="ctr" anchorCtr="0">
            <a:noAutofit/>
          </a:bodyPr>
          <a:lstStyle/>
          <a:p>
            <a:pPr marL="268288" lvl="0" indent="-268288" algn="l" defTabSz="40005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</a:pPr>
            <a:r>
              <a:rPr lang="en-US" sz="900" b="1" kern="1200" baseline="0" noProof="0" dirty="0"/>
              <a:t>2.1</a:t>
            </a:r>
            <a:r>
              <a:rPr lang="en-US" sz="900" kern="1200" baseline="0" noProof="0" dirty="0"/>
              <a:t> 	Construction Materials</a:t>
            </a:r>
          </a:p>
        </p:txBody>
      </p:sp>
      <p:sp>
        <p:nvSpPr>
          <p:cNvPr id="39" name="Freihandform: Form 38">
            <a:extLst>
              <a:ext uri="{FF2B5EF4-FFF2-40B4-BE49-F238E27FC236}">
                <a16:creationId xmlns:a16="http://schemas.microsoft.com/office/drawing/2014/main" id="{77DA5477-2713-4963-899A-3E612D5DCE36}"/>
              </a:ext>
            </a:extLst>
          </p:cNvPr>
          <p:cNvSpPr/>
          <p:nvPr/>
        </p:nvSpPr>
        <p:spPr>
          <a:xfrm>
            <a:off x="3619047" y="5437691"/>
            <a:ext cx="1626930" cy="370454"/>
          </a:xfrm>
          <a:custGeom>
            <a:avLst/>
            <a:gdLst>
              <a:gd name="connsiteX0" fmla="*/ 0 w 1626930"/>
              <a:gd name="connsiteY0" fmla="*/ 0 h 370454"/>
              <a:gd name="connsiteX1" fmla="*/ 1626930 w 1626930"/>
              <a:gd name="connsiteY1" fmla="*/ 0 h 370454"/>
              <a:gd name="connsiteX2" fmla="*/ 1626930 w 1626930"/>
              <a:gd name="connsiteY2" fmla="*/ 370454 h 370454"/>
              <a:gd name="connsiteX3" fmla="*/ 0 w 1626930"/>
              <a:gd name="connsiteY3" fmla="*/ 370454 h 370454"/>
              <a:gd name="connsiteX4" fmla="*/ 0 w 1626930"/>
              <a:gd name="connsiteY4" fmla="*/ 0 h 370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6930" h="370454">
                <a:moveTo>
                  <a:pt x="0" y="0"/>
                </a:moveTo>
                <a:lnTo>
                  <a:pt x="1626930" y="0"/>
                </a:lnTo>
                <a:lnTo>
                  <a:pt x="1626930" y="370454"/>
                </a:lnTo>
                <a:lnTo>
                  <a:pt x="0" y="370454"/>
                </a:lnTo>
                <a:lnTo>
                  <a:pt x="0" y="0"/>
                </a:lnTo>
                <a:close/>
              </a:path>
            </a:pathLst>
          </a:custGeom>
          <a:effectLst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3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36000" rIns="72000" bIns="36000" numCol="1" spcCol="1270" anchor="ctr" anchorCtr="0">
            <a:noAutofit/>
          </a:bodyPr>
          <a:lstStyle/>
          <a:p>
            <a:pPr marL="268288" lvl="0" indent="-268288" algn="l" defTabSz="40005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</a:pPr>
            <a:r>
              <a:rPr lang="en-US" sz="900" b="1" kern="1200" baseline="0" noProof="0" dirty="0"/>
              <a:t>2.6</a:t>
            </a:r>
            <a:r>
              <a:rPr lang="en-US" sz="900" kern="1200" baseline="0" noProof="0" dirty="0"/>
              <a:t>	Machinery and Plants</a:t>
            </a:r>
          </a:p>
        </p:txBody>
      </p:sp>
      <p:sp>
        <p:nvSpPr>
          <p:cNvPr id="40" name="Freihandform: Form 39">
            <a:extLst>
              <a:ext uri="{FF2B5EF4-FFF2-40B4-BE49-F238E27FC236}">
                <a16:creationId xmlns:a16="http://schemas.microsoft.com/office/drawing/2014/main" id="{F9B4B555-EC2F-47DE-AF19-6354DF3FB4B4}"/>
              </a:ext>
            </a:extLst>
          </p:cNvPr>
          <p:cNvSpPr/>
          <p:nvPr/>
        </p:nvSpPr>
        <p:spPr>
          <a:xfrm>
            <a:off x="3613672" y="4964116"/>
            <a:ext cx="1626930" cy="370454"/>
          </a:xfrm>
          <a:custGeom>
            <a:avLst/>
            <a:gdLst>
              <a:gd name="connsiteX0" fmla="*/ 0 w 1626930"/>
              <a:gd name="connsiteY0" fmla="*/ 0 h 370454"/>
              <a:gd name="connsiteX1" fmla="*/ 1626930 w 1626930"/>
              <a:gd name="connsiteY1" fmla="*/ 0 h 370454"/>
              <a:gd name="connsiteX2" fmla="*/ 1626930 w 1626930"/>
              <a:gd name="connsiteY2" fmla="*/ 370454 h 370454"/>
              <a:gd name="connsiteX3" fmla="*/ 0 w 1626930"/>
              <a:gd name="connsiteY3" fmla="*/ 370454 h 370454"/>
              <a:gd name="connsiteX4" fmla="*/ 0 w 1626930"/>
              <a:gd name="connsiteY4" fmla="*/ 0 h 370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6930" h="370454">
                <a:moveTo>
                  <a:pt x="0" y="0"/>
                </a:moveTo>
                <a:lnTo>
                  <a:pt x="1626930" y="0"/>
                </a:lnTo>
                <a:lnTo>
                  <a:pt x="1626930" y="370454"/>
                </a:lnTo>
                <a:lnTo>
                  <a:pt x="0" y="370454"/>
                </a:lnTo>
                <a:lnTo>
                  <a:pt x="0" y="0"/>
                </a:lnTo>
                <a:close/>
              </a:path>
            </a:pathLst>
          </a:custGeom>
          <a:effectLst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3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36000" rIns="72000" bIns="36000" numCol="1" spcCol="1270" anchor="ctr" anchorCtr="0">
            <a:noAutofit/>
          </a:bodyPr>
          <a:lstStyle/>
          <a:p>
            <a:pPr marL="268288" lvl="0" indent="-268288" algn="l" defTabSz="40005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</a:pPr>
            <a:r>
              <a:rPr lang="en-US" sz="900" b="1" kern="1200" baseline="0" noProof="0" dirty="0"/>
              <a:t>2.5</a:t>
            </a:r>
            <a:r>
              <a:rPr lang="en-US" sz="900" kern="1200" baseline="0" noProof="0" dirty="0"/>
              <a:t>	Electro Technology</a:t>
            </a:r>
          </a:p>
        </p:txBody>
      </p:sp>
      <p:sp>
        <p:nvSpPr>
          <p:cNvPr id="41" name="Freihandform: Form 40">
            <a:extLst>
              <a:ext uri="{FF2B5EF4-FFF2-40B4-BE49-F238E27FC236}">
                <a16:creationId xmlns:a16="http://schemas.microsoft.com/office/drawing/2014/main" id="{2520ADB0-E38C-4875-858B-680D6DD89F14}"/>
              </a:ext>
            </a:extLst>
          </p:cNvPr>
          <p:cNvSpPr/>
          <p:nvPr/>
        </p:nvSpPr>
        <p:spPr>
          <a:xfrm>
            <a:off x="3619047" y="4478354"/>
            <a:ext cx="1626930" cy="370454"/>
          </a:xfrm>
          <a:custGeom>
            <a:avLst/>
            <a:gdLst>
              <a:gd name="connsiteX0" fmla="*/ 0 w 1626930"/>
              <a:gd name="connsiteY0" fmla="*/ 0 h 370454"/>
              <a:gd name="connsiteX1" fmla="*/ 1626930 w 1626930"/>
              <a:gd name="connsiteY1" fmla="*/ 0 h 370454"/>
              <a:gd name="connsiteX2" fmla="*/ 1626930 w 1626930"/>
              <a:gd name="connsiteY2" fmla="*/ 370454 h 370454"/>
              <a:gd name="connsiteX3" fmla="*/ 0 w 1626930"/>
              <a:gd name="connsiteY3" fmla="*/ 370454 h 370454"/>
              <a:gd name="connsiteX4" fmla="*/ 0 w 1626930"/>
              <a:gd name="connsiteY4" fmla="*/ 0 h 370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6930" h="370454">
                <a:moveTo>
                  <a:pt x="0" y="0"/>
                </a:moveTo>
                <a:lnTo>
                  <a:pt x="1626930" y="0"/>
                </a:lnTo>
                <a:lnTo>
                  <a:pt x="1626930" y="370454"/>
                </a:lnTo>
                <a:lnTo>
                  <a:pt x="0" y="370454"/>
                </a:lnTo>
                <a:lnTo>
                  <a:pt x="0" y="0"/>
                </a:lnTo>
                <a:close/>
              </a:path>
            </a:pathLst>
          </a:custGeom>
          <a:effectLst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3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36000" rIns="72000" bIns="36000" numCol="1" spcCol="1270" anchor="ctr" anchorCtr="0">
            <a:noAutofit/>
          </a:bodyPr>
          <a:lstStyle/>
          <a:p>
            <a:pPr marL="268288" lvl="0" indent="-268288" algn="l" defTabSz="40005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</a:pPr>
            <a:r>
              <a:rPr lang="en-US" sz="900" b="1" kern="1200" baseline="0" noProof="0" dirty="0"/>
              <a:t>2.4</a:t>
            </a:r>
            <a:r>
              <a:rPr lang="en-US" sz="900" kern="1200" baseline="0" noProof="0" dirty="0"/>
              <a:t>	Railway Transport</a:t>
            </a:r>
          </a:p>
        </p:txBody>
      </p:sp>
      <p:sp>
        <p:nvSpPr>
          <p:cNvPr id="42" name="Freihandform: Form 41">
            <a:extLst>
              <a:ext uri="{FF2B5EF4-FFF2-40B4-BE49-F238E27FC236}">
                <a16:creationId xmlns:a16="http://schemas.microsoft.com/office/drawing/2014/main" id="{B876D913-FB64-4845-9EB0-0DA3922156CF}"/>
              </a:ext>
            </a:extLst>
          </p:cNvPr>
          <p:cNvSpPr/>
          <p:nvPr/>
        </p:nvSpPr>
        <p:spPr>
          <a:xfrm>
            <a:off x="3619047" y="4003197"/>
            <a:ext cx="1626930" cy="370454"/>
          </a:xfrm>
          <a:custGeom>
            <a:avLst/>
            <a:gdLst>
              <a:gd name="connsiteX0" fmla="*/ 0 w 1626930"/>
              <a:gd name="connsiteY0" fmla="*/ 0 h 370454"/>
              <a:gd name="connsiteX1" fmla="*/ 1626930 w 1626930"/>
              <a:gd name="connsiteY1" fmla="*/ 0 h 370454"/>
              <a:gd name="connsiteX2" fmla="*/ 1626930 w 1626930"/>
              <a:gd name="connsiteY2" fmla="*/ 370454 h 370454"/>
              <a:gd name="connsiteX3" fmla="*/ 0 w 1626930"/>
              <a:gd name="connsiteY3" fmla="*/ 370454 h 370454"/>
              <a:gd name="connsiteX4" fmla="*/ 0 w 1626930"/>
              <a:gd name="connsiteY4" fmla="*/ 0 h 370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6930" h="370454">
                <a:moveTo>
                  <a:pt x="0" y="0"/>
                </a:moveTo>
                <a:lnTo>
                  <a:pt x="1626930" y="0"/>
                </a:lnTo>
                <a:lnTo>
                  <a:pt x="1626930" y="370454"/>
                </a:lnTo>
                <a:lnTo>
                  <a:pt x="0" y="370454"/>
                </a:lnTo>
                <a:lnTo>
                  <a:pt x="0" y="0"/>
                </a:lnTo>
                <a:close/>
              </a:path>
            </a:pathLst>
          </a:custGeom>
          <a:effectLst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3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36000" rIns="72000" bIns="36000" numCol="1" spcCol="1270" anchor="ctr" anchorCtr="0">
            <a:noAutofit/>
          </a:bodyPr>
          <a:lstStyle/>
          <a:p>
            <a:pPr marL="268288" lvl="0" indent="-268288" algn="l" defTabSz="40005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</a:pPr>
            <a:r>
              <a:rPr lang="en-US" sz="900" b="1" kern="1200" baseline="0" noProof="0" dirty="0"/>
              <a:t>2.3</a:t>
            </a:r>
            <a:r>
              <a:rPr lang="en-US" sz="900" kern="1200" baseline="0" noProof="0" dirty="0"/>
              <a:t>	Chemicals</a:t>
            </a:r>
          </a:p>
        </p:txBody>
      </p:sp>
      <p:sp>
        <p:nvSpPr>
          <p:cNvPr id="43" name="Freihandform: Form 42">
            <a:extLst>
              <a:ext uri="{FF2B5EF4-FFF2-40B4-BE49-F238E27FC236}">
                <a16:creationId xmlns:a16="http://schemas.microsoft.com/office/drawing/2014/main" id="{F08AB0F1-AE28-44B4-9B8F-7B1E10AEAB43}"/>
              </a:ext>
            </a:extLst>
          </p:cNvPr>
          <p:cNvSpPr/>
          <p:nvPr/>
        </p:nvSpPr>
        <p:spPr>
          <a:xfrm>
            <a:off x="3625511" y="3514261"/>
            <a:ext cx="1626930" cy="370454"/>
          </a:xfrm>
          <a:custGeom>
            <a:avLst/>
            <a:gdLst>
              <a:gd name="connsiteX0" fmla="*/ 0 w 1626930"/>
              <a:gd name="connsiteY0" fmla="*/ 0 h 370454"/>
              <a:gd name="connsiteX1" fmla="*/ 1626930 w 1626930"/>
              <a:gd name="connsiteY1" fmla="*/ 0 h 370454"/>
              <a:gd name="connsiteX2" fmla="*/ 1626930 w 1626930"/>
              <a:gd name="connsiteY2" fmla="*/ 370454 h 370454"/>
              <a:gd name="connsiteX3" fmla="*/ 0 w 1626930"/>
              <a:gd name="connsiteY3" fmla="*/ 370454 h 370454"/>
              <a:gd name="connsiteX4" fmla="*/ 0 w 1626930"/>
              <a:gd name="connsiteY4" fmla="*/ 0 h 370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6930" h="370454">
                <a:moveTo>
                  <a:pt x="0" y="0"/>
                </a:moveTo>
                <a:lnTo>
                  <a:pt x="1626930" y="0"/>
                </a:lnTo>
                <a:lnTo>
                  <a:pt x="1626930" y="370454"/>
                </a:lnTo>
                <a:lnTo>
                  <a:pt x="0" y="370454"/>
                </a:lnTo>
                <a:lnTo>
                  <a:pt x="0" y="0"/>
                </a:lnTo>
                <a:close/>
              </a:path>
            </a:pathLst>
          </a:custGeom>
          <a:effectLst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3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36000" rIns="72000" bIns="36000" numCol="1" spcCol="1270" anchor="ctr" anchorCtr="0">
            <a:noAutofit/>
          </a:bodyPr>
          <a:lstStyle/>
          <a:p>
            <a:pPr marL="268288" indent="-268288" defTabSz="400050">
              <a:spcBef>
                <a:spcPct val="0"/>
              </a:spcBef>
            </a:pPr>
            <a:r>
              <a:rPr lang="en-US" sz="900" b="1" dirty="0"/>
              <a:t>2.2	</a:t>
            </a:r>
            <a:r>
              <a:rPr lang="en-US" sz="900" dirty="0"/>
              <a:t>Mining and Mining Technology</a:t>
            </a:r>
          </a:p>
        </p:txBody>
      </p:sp>
      <p:sp>
        <p:nvSpPr>
          <p:cNvPr id="44" name="Freihandform: Form 43">
            <a:extLst>
              <a:ext uri="{FF2B5EF4-FFF2-40B4-BE49-F238E27FC236}">
                <a16:creationId xmlns:a16="http://schemas.microsoft.com/office/drawing/2014/main" id="{1F0D2F14-B669-48B9-B7D4-4D0B291D14E2}"/>
              </a:ext>
            </a:extLst>
          </p:cNvPr>
          <p:cNvSpPr/>
          <p:nvPr/>
        </p:nvSpPr>
        <p:spPr>
          <a:xfrm>
            <a:off x="6052843" y="1604828"/>
            <a:ext cx="1878357" cy="575009"/>
          </a:xfrm>
          <a:custGeom>
            <a:avLst/>
            <a:gdLst>
              <a:gd name="connsiteX0" fmla="*/ 0 w 1878357"/>
              <a:gd name="connsiteY0" fmla="*/ 287505 h 575009"/>
              <a:gd name="connsiteX1" fmla="*/ 939179 w 1878357"/>
              <a:gd name="connsiteY1" fmla="*/ 0 h 575009"/>
              <a:gd name="connsiteX2" fmla="*/ 1878358 w 1878357"/>
              <a:gd name="connsiteY2" fmla="*/ 287505 h 575009"/>
              <a:gd name="connsiteX3" fmla="*/ 939179 w 1878357"/>
              <a:gd name="connsiteY3" fmla="*/ 575010 h 575009"/>
              <a:gd name="connsiteX4" fmla="*/ 0 w 1878357"/>
              <a:gd name="connsiteY4" fmla="*/ 287505 h 575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78357" h="575009">
                <a:moveTo>
                  <a:pt x="0" y="287505"/>
                </a:moveTo>
                <a:cubicBezTo>
                  <a:pt x="0" y="128720"/>
                  <a:pt x="420485" y="0"/>
                  <a:pt x="939179" y="0"/>
                </a:cubicBezTo>
                <a:cubicBezTo>
                  <a:pt x="1457873" y="0"/>
                  <a:pt x="1878358" y="128720"/>
                  <a:pt x="1878358" y="287505"/>
                </a:cubicBezTo>
                <a:cubicBezTo>
                  <a:pt x="1878358" y="446290"/>
                  <a:pt x="1457873" y="575010"/>
                  <a:pt x="939179" y="575010"/>
                </a:cubicBezTo>
                <a:cubicBezTo>
                  <a:pt x="420485" y="575010"/>
                  <a:pt x="0" y="446290"/>
                  <a:pt x="0" y="287505"/>
                </a:cubicBezTo>
                <a:close/>
              </a:path>
            </a:pathLst>
          </a:custGeom>
          <a:effectLst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6">
              <a:hueOff val="0"/>
              <a:satOff val="0"/>
              <a:lumOff val="0"/>
              <a:alphaOff val="0"/>
            </a:schemeClr>
          </a:fillRef>
          <a:effectRef idx="3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83969" tIns="93098" rIns="283969" bIns="93098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DE" sz="1100" kern="1200" dirty="0"/>
              <a:t>Digital Transformation</a:t>
            </a:r>
          </a:p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DE" sz="1100" kern="1200" dirty="0"/>
              <a:t>Smart-X</a:t>
            </a:r>
          </a:p>
        </p:txBody>
      </p:sp>
      <p:sp>
        <p:nvSpPr>
          <p:cNvPr id="45" name="Freihandform: Form 44">
            <a:extLst>
              <a:ext uri="{FF2B5EF4-FFF2-40B4-BE49-F238E27FC236}">
                <a16:creationId xmlns:a16="http://schemas.microsoft.com/office/drawing/2014/main" id="{5D5615F8-387C-4A49-A6F8-74E77F7DB1A8}"/>
              </a:ext>
            </a:extLst>
          </p:cNvPr>
          <p:cNvSpPr/>
          <p:nvPr/>
        </p:nvSpPr>
        <p:spPr>
          <a:xfrm>
            <a:off x="5830544" y="2365044"/>
            <a:ext cx="827486" cy="559509"/>
          </a:xfrm>
          <a:custGeom>
            <a:avLst/>
            <a:gdLst>
              <a:gd name="connsiteX0" fmla="*/ 0 w 827486"/>
              <a:gd name="connsiteY0" fmla="*/ 93252 h 559509"/>
              <a:gd name="connsiteX1" fmla="*/ 93252 w 827486"/>
              <a:gd name="connsiteY1" fmla="*/ 0 h 559509"/>
              <a:gd name="connsiteX2" fmla="*/ 734235 w 827486"/>
              <a:gd name="connsiteY2" fmla="*/ 0 h 559509"/>
              <a:gd name="connsiteX3" fmla="*/ 827487 w 827486"/>
              <a:gd name="connsiteY3" fmla="*/ 93252 h 559509"/>
              <a:gd name="connsiteX4" fmla="*/ 827486 w 827486"/>
              <a:gd name="connsiteY4" fmla="*/ 466258 h 559509"/>
              <a:gd name="connsiteX5" fmla="*/ 734234 w 827486"/>
              <a:gd name="connsiteY5" fmla="*/ 559510 h 559509"/>
              <a:gd name="connsiteX6" fmla="*/ 93252 w 827486"/>
              <a:gd name="connsiteY6" fmla="*/ 559509 h 559509"/>
              <a:gd name="connsiteX7" fmla="*/ 0 w 827486"/>
              <a:gd name="connsiteY7" fmla="*/ 466257 h 559509"/>
              <a:gd name="connsiteX8" fmla="*/ 0 w 827486"/>
              <a:gd name="connsiteY8" fmla="*/ 93252 h 5595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27486" h="559509">
                <a:moveTo>
                  <a:pt x="0" y="93252"/>
                </a:moveTo>
                <a:cubicBezTo>
                  <a:pt x="0" y="41750"/>
                  <a:pt x="41750" y="0"/>
                  <a:pt x="93252" y="0"/>
                </a:cubicBezTo>
                <a:lnTo>
                  <a:pt x="734235" y="0"/>
                </a:lnTo>
                <a:cubicBezTo>
                  <a:pt x="785737" y="0"/>
                  <a:pt x="827487" y="41750"/>
                  <a:pt x="827487" y="93252"/>
                </a:cubicBezTo>
                <a:cubicBezTo>
                  <a:pt x="827487" y="217587"/>
                  <a:pt x="827486" y="341923"/>
                  <a:pt x="827486" y="466258"/>
                </a:cubicBezTo>
                <a:cubicBezTo>
                  <a:pt x="827486" y="517760"/>
                  <a:pt x="785736" y="559510"/>
                  <a:pt x="734234" y="559510"/>
                </a:cubicBezTo>
                <a:lnTo>
                  <a:pt x="93252" y="559509"/>
                </a:lnTo>
                <a:cubicBezTo>
                  <a:pt x="41750" y="559509"/>
                  <a:pt x="0" y="517759"/>
                  <a:pt x="0" y="466257"/>
                </a:cubicBezTo>
                <a:lnTo>
                  <a:pt x="0" y="93252"/>
                </a:lnTo>
                <a:close/>
              </a:path>
            </a:pathLst>
          </a:custGeom>
          <a:ln/>
          <a:effec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spcFirstLastPara="0" vert="horz" wrap="square" lIns="34932" tIns="34932" rIns="34932" bIns="34932" numCol="1" spcCol="1270" anchor="t" anchorCtr="0">
            <a:noAutofit/>
          </a:bodyPr>
          <a:lstStyle/>
          <a:p>
            <a:pPr marL="0" lvl="0" algn="ctr" defTabSz="533400">
              <a:spcBef>
                <a:spcPct val="0"/>
              </a:spcBef>
              <a:buNone/>
            </a:pPr>
            <a:r>
              <a:rPr lang="de-DE" sz="900" kern="1200" dirty="0">
                <a:solidFill>
                  <a:schemeClr val="bg1"/>
                </a:solidFill>
              </a:rPr>
              <a:t>WG 3 </a:t>
            </a:r>
          </a:p>
          <a:p>
            <a:pPr marL="0" lvl="0" algn="ctr" defTabSz="533400">
              <a:spcBef>
                <a:spcPct val="0"/>
              </a:spcBef>
              <a:buNone/>
            </a:pPr>
            <a:r>
              <a:rPr lang="de-DE" sz="900" kern="1200" dirty="0">
                <a:solidFill>
                  <a:schemeClr val="bg1"/>
                </a:solidFill>
              </a:rPr>
              <a:t>Horizontal</a:t>
            </a:r>
            <a:br>
              <a:rPr lang="de-DE" sz="900" kern="1200" dirty="0">
                <a:solidFill>
                  <a:schemeClr val="bg1"/>
                </a:solidFill>
              </a:rPr>
            </a:br>
            <a:r>
              <a:rPr lang="de-DE" sz="900" kern="1200" dirty="0" err="1">
                <a:solidFill>
                  <a:schemeClr val="bg1"/>
                </a:solidFill>
              </a:rPr>
              <a:t>Aspects</a:t>
            </a:r>
            <a:endParaRPr lang="de-DE" sz="900" kern="1200" dirty="0">
              <a:solidFill>
                <a:schemeClr val="bg1"/>
              </a:solidFill>
            </a:endParaRPr>
          </a:p>
        </p:txBody>
      </p:sp>
      <p:sp>
        <p:nvSpPr>
          <p:cNvPr id="46" name="Freihandform: Form 45">
            <a:extLst>
              <a:ext uri="{FF2B5EF4-FFF2-40B4-BE49-F238E27FC236}">
                <a16:creationId xmlns:a16="http://schemas.microsoft.com/office/drawing/2014/main" id="{E3AB0DDE-8FE0-4ACE-871A-A0EF84018C2A}"/>
              </a:ext>
            </a:extLst>
          </p:cNvPr>
          <p:cNvSpPr/>
          <p:nvPr/>
        </p:nvSpPr>
        <p:spPr>
          <a:xfrm>
            <a:off x="6052830" y="3125284"/>
            <a:ext cx="1085450" cy="862690"/>
          </a:xfrm>
          <a:custGeom>
            <a:avLst/>
            <a:gdLst>
              <a:gd name="connsiteX0" fmla="*/ 3475 w 21600"/>
              <a:gd name="connsiteY0" fmla="*/ 0 h 21600"/>
              <a:gd name="connsiteX1" fmla="*/ 18125 w 21600"/>
              <a:gd name="connsiteY1" fmla="*/ 0 h 21600"/>
              <a:gd name="connsiteX2" fmla="*/ 21600 w 21600"/>
              <a:gd name="connsiteY2" fmla="*/ 10800 h 21600"/>
              <a:gd name="connsiteX3" fmla="*/ 18125 w 21600"/>
              <a:gd name="connsiteY3" fmla="*/ 21600 h 21600"/>
              <a:gd name="connsiteX4" fmla="*/ 3475 w 21600"/>
              <a:gd name="connsiteY4" fmla="*/ 21600 h 21600"/>
              <a:gd name="connsiteX5" fmla="*/ 0 w 21600"/>
              <a:gd name="connsiteY5" fmla="*/ 10800 h 21600"/>
              <a:gd name="connsiteX6" fmla="*/ 3475 w 21600"/>
              <a:gd name="connsiteY6" fmla="*/ 0 h 2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00" h="21600">
                <a:moveTo>
                  <a:pt x="3475" y="0"/>
                </a:moveTo>
                <a:lnTo>
                  <a:pt x="18125" y="0"/>
                </a:lnTo>
                <a:cubicBezTo>
                  <a:pt x="20044" y="0"/>
                  <a:pt x="21600" y="4835"/>
                  <a:pt x="21600" y="10800"/>
                </a:cubicBezTo>
                <a:cubicBezTo>
                  <a:pt x="21600" y="16765"/>
                  <a:pt x="20044" y="21600"/>
                  <a:pt x="18125" y="21600"/>
                </a:cubicBezTo>
                <a:lnTo>
                  <a:pt x="3475" y="21600"/>
                </a:lnTo>
                <a:cubicBezTo>
                  <a:pt x="1556" y="21600"/>
                  <a:pt x="0" y="16765"/>
                  <a:pt x="0" y="10800"/>
                </a:cubicBezTo>
                <a:cubicBezTo>
                  <a:pt x="0" y="4835"/>
                  <a:pt x="1556" y="0"/>
                  <a:pt x="3475" y="0"/>
                </a:cubicBezTo>
                <a:close/>
              </a:path>
            </a:pathLst>
          </a:custGeom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52981" tIns="113481" rIns="52981" bIns="113481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DE" sz="1000" b="1" kern="1200" dirty="0"/>
              <a:t>3.1</a:t>
            </a:r>
          </a:p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000" kern="1200" dirty="0"/>
              <a:t>Architectural Frameworks and Interoperability in </a:t>
            </a:r>
            <a:r>
              <a:rPr lang="en-GB" sz="1000" kern="1200" dirty="0" err="1"/>
              <a:t>IoT</a:t>
            </a:r>
            <a:endParaRPr lang="de-DE" sz="1000" kern="1200" dirty="0"/>
          </a:p>
        </p:txBody>
      </p:sp>
      <p:sp>
        <p:nvSpPr>
          <p:cNvPr id="47" name="Freihandform: Form 46">
            <a:extLst>
              <a:ext uri="{FF2B5EF4-FFF2-40B4-BE49-F238E27FC236}">
                <a16:creationId xmlns:a16="http://schemas.microsoft.com/office/drawing/2014/main" id="{E0DBD3C1-3F76-4060-919A-014134767088}"/>
              </a:ext>
            </a:extLst>
          </p:cNvPr>
          <p:cNvSpPr/>
          <p:nvPr/>
        </p:nvSpPr>
        <p:spPr>
          <a:xfrm>
            <a:off x="6076633" y="4100316"/>
            <a:ext cx="1022811" cy="735642"/>
          </a:xfrm>
          <a:custGeom>
            <a:avLst/>
            <a:gdLst>
              <a:gd name="connsiteX0" fmla="*/ 3475 w 21600"/>
              <a:gd name="connsiteY0" fmla="*/ 0 h 21600"/>
              <a:gd name="connsiteX1" fmla="*/ 18125 w 21600"/>
              <a:gd name="connsiteY1" fmla="*/ 0 h 21600"/>
              <a:gd name="connsiteX2" fmla="*/ 21600 w 21600"/>
              <a:gd name="connsiteY2" fmla="*/ 10800 h 21600"/>
              <a:gd name="connsiteX3" fmla="*/ 18125 w 21600"/>
              <a:gd name="connsiteY3" fmla="*/ 21600 h 21600"/>
              <a:gd name="connsiteX4" fmla="*/ 3475 w 21600"/>
              <a:gd name="connsiteY4" fmla="*/ 21600 h 21600"/>
              <a:gd name="connsiteX5" fmla="*/ 0 w 21600"/>
              <a:gd name="connsiteY5" fmla="*/ 10800 h 21600"/>
              <a:gd name="connsiteX6" fmla="*/ 3475 w 21600"/>
              <a:gd name="connsiteY6" fmla="*/ 0 h 2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00" h="21600">
                <a:moveTo>
                  <a:pt x="3475" y="0"/>
                </a:moveTo>
                <a:lnTo>
                  <a:pt x="18125" y="0"/>
                </a:lnTo>
                <a:cubicBezTo>
                  <a:pt x="20044" y="0"/>
                  <a:pt x="21600" y="4835"/>
                  <a:pt x="21600" y="10800"/>
                </a:cubicBezTo>
                <a:cubicBezTo>
                  <a:pt x="21600" y="16765"/>
                  <a:pt x="20044" y="21600"/>
                  <a:pt x="18125" y="21600"/>
                </a:cubicBezTo>
                <a:lnTo>
                  <a:pt x="3475" y="21600"/>
                </a:lnTo>
                <a:cubicBezTo>
                  <a:pt x="1556" y="21600"/>
                  <a:pt x="0" y="16765"/>
                  <a:pt x="0" y="10800"/>
                </a:cubicBezTo>
                <a:cubicBezTo>
                  <a:pt x="0" y="4835"/>
                  <a:pt x="1556" y="0"/>
                  <a:pt x="3475" y="0"/>
                </a:cubicBezTo>
                <a:close/>
              </a:path>
            </a:pathLst>
          </a:custGeom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50290" tIns="89506" rIns="50290" bIns="89506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00" b="1" kern="1200" noProof="0" dirty="0"/>
              <a:t>3.2</a:t>
            </a:r>
          </a:p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00" kern="1200" noProof="0" dirty="0" err="1"/>
              <a:t>Ontologies</a:t>
            </a:r>
            <a:r>
              <a:rPr lang="en-US" sz="1000" kern="1200" noProof="0" dirty="0"/>
              <a:t> and Semantics</a:t>
            </a:r>
          </a:p>
        </p:txBody>
      </p:sp>
      <p:sp>
        <p:nvSpPr>
          <p:cNvPr id="48" name="Freihandform: Form 47">
            <a:extLst>
              <a:ext uri="{FF2B5EF4-FFF2-40B4-BE49-F238E27FC236}">
                <a16:creationId xmlns:a16="http://schemas.microsoft.com/office/drawing/2014/main" id="{22428DB1-F762-4B4F-AA4A-6896F89C8C5C}"/>
              </a:ext>
            </a:extLst>
          </p:cNvPr>
          <p:cNvSpPr/>
          <p:nvPr/>
        </p:nvSpPr>
        <p:spPr>
          <a:xfrm>
            <a:off x="6094718" y="4949835"/>
            <a:ext cx="1001674" cy="512240"/>
          </a:xfrm>
          <a:custGeom>
            <a:avLst/>
            <a:gdLst>
              <a:gd name="connsiteX0" fmla="*/ 3475 w 21600"/>
              <a:gd name="connsiteY0" fmla="*/ 0 h 21600"/>
              <a:gd name="connsiteX1" fmla="*/ 18125 w 21600"/>
              <a:gd name="connsiteY1" fmla="*/ 0 h 21600"/>
              <a:gd name="connsiteX2" fmla="*/ 21600 w 21600"/>
              <a:gd name="connsiteY2" fmla="*/ 10800 h 21600"/>
              <a:gd name="connsiteX3" fmla="*/ 18125 w 21600"/>
              <a:gd name="connsiteY3" fmla="*/ 21600 h 21600"/>
              <a:gd name="connsiteX4" fmla="*/ 3475 w 21600"/>
              <a:gd name="connsiteY4" fmla="*/ 21600 h 21600"/>
              <a:gd name="connsiteX5" fmla="*/ 0 w 21600"/>
              <a:gd name="connsiteY5" fmla="*/ 10800 h 21600"/>
              <a:gd name="connsiteX6" fmla="*/ 3475 w 21600"/>
              <a:gd name="connsiteY6" fmla="*/ 0 h 2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00" h="21600">
                <a:moveTo>
                  <a:pt x="3475" y="0"/>
                </a:moveTo>
                <a:lnTo>
                  <a:pt x="18125" y="0"/>
                </a:lnTo>
                <a:cubicBezTo>
                  <a:pt x="20044" y="0"/>
                  <a:pt x="21600" y="4835"/>
                  <a:pt x="21600" y="10800"/>
                </a:cubicBezTo>
                <a:cubicBezTo>
                  <a:pt x="21600" y="16765"/>
                  <a:pt x="20044" y="21600"/>
                  <a:pt x="18125" y="21600"/>
                </a:cubicBezTo>
                <a:lnTo>
                  <a:pt x="3475" y="21600"/>
                </a:lnTo>
                <a:cubicBezTo>
                  <a:pt x="1556" y="21600"/>
                  <a:pt x="0" y="16765"/>
                  <a:pt x="0" y="10800"/>
                </a:cubicBezTo>
                <a:cubicBezTo>
                  <a:pt x="0" y="4835"/>
                  <a:pt x="1556" y="0"/>
                  <a:pt x="3475" y="0"/>
                </a:cubicBezTo>
                <a:close/>
              </a:path>
            </a:pathLst>
          </a:custGeom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49382" tIns="64253" rIns="49382" bIns="64253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DE" sz="1000" b="1" kern="1200" dirty="0"/>
              <a:t>3.3</a:t>
            </a:r>
          </a:p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000" kern="1200" dirty="0"/>
              <a:t>IT-/Cyber-</a:t>
            </a:r>
            <a:r>
              <a:rPr lang="en-GB" sz="1000" kern="1200" dirty="0" err="1"/>
              <a:t>Sercurity</a:t>
            </a:r>
            <a:endParaRPr lang="de-DE" sz="1000" kern="1200" dirty="0"/>
          </a:p>
        </p:txBody>
      </p:sp>
      <p:sp>
        <p:nvSpPr>
          <p:cNvPr id="49" name="Freihandform: Form 48">
            <a:extLst>
              <a:ext uri="{FF2B5EF4-FFF2-40B4-BE49-F238E27FC236}">
                <a16:creationId xmlns:a16="http://schemas.microsoft.com/office/drawing/2014/main" id="{9AF89B15-D365-4AC0-8F51-0CA58BABB65F}"/>
              </a:ext>
            </a:extLst>
          </p:cNvPr>
          <p:cNvSpPr/>
          <p:nvPr/>
        </p:nvSpPr>
        <p:spPr>
          <a:xfrm>
            <a:off x="7410998" y="2365044"/>
            <a:ext cx="842322" cy="559509"/>
          </a:xfrm>
          <a:custGeom>
            <a:avLst/>
            <a:gdLst>
              <a:gd name="connsiteX0" fmla="*/ 0 w 842322"/>
              <a:gd name="connsiteY0" fmla="*/ 93252 h 559509"/>
              <a:gd name="connsiteX1" fmla="*/ 93252 w 842322"/>
              <a:gd name="connsiteY1" fmla="*/ 0 h 559509"/>
              <a:gd name="connsiteX2" fmla="*/ 749071 w 842322"/>
              <a:gd name="connsiteY2" fmla="*/ 0 h 559509"/>
              <a:gd name="connsiteX3" fmla="*/ 842323 w 842322"/>
              <a:gd name="connsiteY3" fmla="*/ 93252 h 559509"/>
              <a:gd name="connsiteX4" fmla="*/ 842322 w 842322"/>
              <a:gd name="connsiteY4" fmla="*/ 466258 h 559509"/>
              <a:gd name="connsiteX5" fmla="*/ 749070 w 842322"/>
              <a:gd name="connsiteY5" fmla="*/ 559510 h 559509"/>
              <a:gd name="connsiteX6" fmla="*/ 93252 w 842322"/>
              <a:gd name="connsiteY6" fmla="*/ 559509 h 559509"/>
              <a:gd name="connsiteX7" fmla="*/ 0 w 842322"/>
              <a:gd name="connsiteY7" fmla="*/ 466257 h 559509"/>
              <a:gd name="connsiteX8" fmla="*/ 0 w 842322"/>
              <a:gd name="connsiteY8" fmla="*/ 93252 h 5595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42322" h="559509">
                <a:moveTo>
                  <a:pt x="0" y="93252"/>
                </a:moveTo>
                <a:cubicBezTo>
                  <a:pt x="0" y="41750"/>
                  <a:pt x="41750" y="0"/>
                  <a:pt x="93252" y="0"/>
                </a:cubicBezTo>
                <a:lnTo>
                  <a:pt x="749071" y="0"/>
                </a:lnTo>
                <a:cubicBezTo>
                  <a:pt x="800573" y="0"/>
                  <a:pt x="842323" y="41750"/>
                  <a:pt x="842323" y="93252"/>
                </a:cubicBezTo>
                <a:cubicBezTo>
                  <a:pt x="842323" y="217587"/>
                  <a:pt x="842322" y="341923"/>
                  <a:pt x="842322" y="466258"/>
                </a:cubicBezTo>
                <a:cubicBezTo>
                  <a:pt x="842322" y="517760"/>
                  <a:pt x="800572" y="559510"/>
                  <a:pt x="749070" y="559510"/>
                </a:cubicBezTo>
                <a:lnTo>
                  <a:pt x="93252" y="559509"/>
                </a:lnTo>
                <a:cubicBezTo>
                  <a:pt x="41750" y="559509"/>
                  <a:pt x="0" y="517759"/>
                  <a:pt x="0" y="466257"/>
                </a:cubicBezTo>
                <a:lnTo>
                  <a:pt x="0" y="93252"/>
                </a:lnTo>
                <a:close/>
              </a:path>
            </a:pathLst>
          </a:custGeom>
          <a:ln/>
          <a:effec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spcFirstLastPara="0" vert="horz" wrap="square" lIns="34932" tIns="34932" rIns="34932" bIns="34932" numCol="1" spcCol="1270" anchor="t" anchorCtr="0">
            <a:noAutofit/>
          </a:bodyPr>
          <a:lstStyle/>
          <a:p>
            <a:pPr marL="0" lvl="0" algn="ctr" defTabSz="533400">
              <a:spcBef>
                <a:spcPct val="0"/>
              </a:spcBef>
              <a:buNone/>
            </a:pPr>
            <a:r>
              <a:rPr lang="de-DE" sz="900" kern="1200" dirty="0">
                <a:solidFill>
                  <a:schemeClr val="bg1"/>
                </a:solidFill>
              </a:rPr>
              <a:t>WG 4</a:t>
            </a:r>
          </a:p>
          <a:p>
            <a:pPr marL="0" lvl="0" algn="ctr" defTabSz="533400">
              <a:spcBef>
                <a:spcPct val="0"/>
              </a:spcBef>
              <a:buNone/>
            </a:pPr>
            <a:r>
              <a:rPr lang="de-DE" sz="900" kern="1200" dirty="0">
                <a:solidFill>
                  <a:schemeClr val="bg1"/>
                </a:solidFill>
              </a:rPr>
              <a:t> </a:t>
            </a:r>
            <a:r>
              <a:rPr lang="de-DE" sz="900" kern="1200" dirty="0" err="1">
                <a:solidFill>
                  <a:schemeClr val="bg1"/>
                </a:solidFill>
              </a:rPr>
              <a:t>Vertical</a:t>
            </a:r>
            <a:r>
              <a:rPr lang="de-DE" sz="900" kern="1200" dirty="0">
                <a:solidFill>
                  <a:schemeClr val="bg1"/>
                </a:solidFill>
              </a:rPr>
              <a:t> </a:t>
            </a:r>
            <a:br>
              <a:rPr lang="de-DE" sz="900" kern="1200" dirty="0">
                <a:solidFill>
                  <a:schemeClr val="bg1"/>
                </a:solidFill>
              </a:rPr>
            </a:br>
            <a:r>
              <a:rPr lang="de-DE" sz="900" kern="1200" dirty="0" err="1">
                <a:solidFill>
                  <a:schemeClr val="bg1"/>
                </a:solidFill>
              </a:rPr>
              <a:t>Applications</a:t>
            </a:r>
            <a:endParaRPr lang="de-DE" sz="900" kern="1200" dirty="0">
              <a:solidFill>
                <a:schemeClr val="bg1"/>
              </a:solidFill>
            </a:endParaRPr>
          </a:p>
        </p:txBody>
      </p:sp>
      <p:sp>
        <p:nvSpPr>
          <p:cNvPr id="50" name="Freihandform: Form 49">
            <a:extLst>
              <a:ext uri="{FF2B5EF4-FFF2-40B4-BE49-F238E27FC236}">
                <a16:creationId xmlns:a16="http://schemas.microsoft.com/office/drawing/2014/main" id="{8978030F-438B-44D4-A39E-8F2AAF7675A7}"/>
              </a:ext>
            </a:extLst>
          </p:cNvPr>
          <p:cNvSpPr/>
          <p:nvPr/>
        </p:nvSpPr>
        <p:spPr>
          <a:xfrm>
            <a:off x="7666609" y="3126859"/>
            <a:ext cx="1139886" cy="653786"/>
          </a:xfrm>
          <a:custGeom>
            <a:avLst/>
            <a:gdLst>
              <a:gd name="connsiteX0" fmla="*/ 3475 w 21600"/>
              <a:gd name="connsiteY0" fmla="*/ 0 h 21600"/>
              <a:gd name="connsiteX1" fmla="*/ 18125 w 21600"/>
              <a:gd name="connsiteY1" fmla="*/ 0 h 21600"/>
              <a:gd name="connsiteX2" fmla="*/ 21600 w 21600"/>
              <a:gd name="connsiteY2" fmla="*/ 10800 h 21600"/>
              <a:gd name="connsiteX3" fmla="*/ 18125 w 21600"/>
              <a:gd name="connsiteY3" fmla="*/ 21600 h 21600"/>
              <a:gd name="connsiteX4" fmla="*/ 3475 w 21600"/>
              <a:gd name="connsiteY4" fmla="*/ 21600 h 21600"/>
              <a:gd name="connsiteX5" fmla="*/ 0 w 21600"/>
              <a:gd name="connsiteY5" fmla="*/ 10800 h 21600"/>
              <a:gd name="connsiteX6" fmla="*/ 3475 w 21600"/>
              <a:gd name="connsiteY6" fmla="*/ 0 h 2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00" h="21600">
                <a:moveTo>
                  <a:pt x="3475" y="0"/>
                </a:moveTo>
                <a:lnTo>
                  <a:pt x="18125" y="0"/>
                </a:lnTo>
                <a:cubicBezTo>
                  <a:pt x="20044" y="0"/>
                  <a:pt x="21600" y="4835"/>
                  <a:pt x="21600" y="10800"/>
                </a:cubicBezTo>
                <a:cubicBezTo>
                  <a:pt x="21600" y="16765"/>
                  <a:pt x="20044" y="21600"/>
                  <a:pt x="18125" y="21600"/>
                </a:cubicBezTo>
                <a:lnTo>
                  <a:pt x="3475" y="21600"/>
                </a:lnTo>
                <a:cubicBezTo>
                  <a:pt x="1556" y="21600"/>
                  <a:pt x="0" y="16765"/>
                  <a:pt x="0" y="10800"/>
                </a:cubicBezTo>
                <a:cubicBezTo>
                  <a:pt x="0" y="4835"/>
                  <a:pt x="1556" y="0"/>
                  <a:pt x="3475" y="0"/>
                </a:cubicBezTo>
                <a:close/>
              </a:path>
            </a:pathLst>
          </a:custGeom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42536" tIns="80253" rIns="42536" bIns="80253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DE" sz="1000" b="1" kern="1200" dirty="0"/>
              <a:t>4.1</a:t>
            </a:r>
          </a:p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000" kern="1200" dirty="0">
                <a:solidFill>
                  <a:schemeClr val="tx1"/>
                </a:solidFill>
              </a:rPr>
              <a:t>Intelligent Electricity Grid</a:t>
            </a:r>
            <a:endParaRPr lang="de-DE" sz="1000" kern="1200" dirty="0"/>
          </a:p>
        </p:txBody>
      </p:sp>
      <p:sp>
        <p:nvSpPr>
          <p:cNvPr id="51" name="Freihandform: Form 50">
            <a:extLst>
              <a:ext uri="{FF2B5EF4-FFF2-40B4-BE49-F238E27FC236}">
                <a16:creationId xmlns:a16="http://schemas.microsoft.com/office/drawing/2014/main" id="{0E895100-3A4C-45CF-B7E9-451DB34BD6D6}"/>
              </a:ext>
            </a:extLst>
          </p:cNvPr>
          <p:cNvSpPr/>
          <p:nvPr/>
        </p:nvSpPr>
        <p:spPr>
          <a:xfrm>
            <a:off x="7683370" y="3913318"/>
            <a:ext cx="1139900" cy="663464"/>
          </a:xfrm>
          <a:custGeom>
            <a:avLst/>
            <a:gdLst>
              <a:gd name="connsiteX0" fmla="*/ 3475 w 21600"/>
              <a:gd name="connsiteY0" fmla="*/ 0 h 21600"/>
              <a:gd name="connsiteX1" fmla="*/ 18125 w 21600"/>
              <a:gd name="connsiteY1" fmla="*/ 0 h 21600"/>
              <a:gd name="connsiteX2" fmla="*/ 21600 w 21600"/>
              <a:gd name="connsiteY2" fmla="*/ 10800 h 21600"/>
              <a:gd name="connsiteX3" fmla="*/ 18125 w 21600"/>
              <a:gd name="connsiteY3" fmla="*/ 21600 h 21600"/>
              <a:gd name="connsiteX4" fmla="*/ 3475 w 21600"/>
              <a:gd name="connsiteY4" fmla="*/ 21600 h 21600"/>
              <a:gd name="connsiteX5" fmla="*/ 0 w 21600"/>
              <a:gd name="connsiteY5" fmla="*/ 10800 h 21600"/>
              <a:gd name="connsiteX6" fmla="*/ 3475 w 21600"/>
              <a:gd name="connsiteY6" fmla="*/ 0 h 2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00" h="21600">
                <a:moveTo>
                  <a:pt x="3475" y="0"/>
                </a:moveTo>
                <a:lnTo>
                  <a:pt x="18125" y="0"/>
                </a:lnTo>
                <a:cubicBezTo>
                  <a:pt x="20044" y="0"/>
                  <a:pt x="21600" y="4835"/>
                  <a:pt x="21600" y="10800"/>
                </a:cubicBezTo>
                <a:cubicBezTo>
                  <a:pt x="21600" y="16765"/>
                  <a:pt x="20044" y="21600"/>
                  <a:pt x="18125" y="21600"/>
                </a:cubicBezTo>
                <a:lnTo>
                  <a:pt x="3475" y="21600"/>
                </a:lnTo>
                <a:cubicBezTo>
                  <a:pt x="1556" y="21600"/>
                  <a:pt x="0" y="16765"/>
                  <a:pt x="0" y="10800"/>
                </a:cubicBezTo>
                <a:cubicBezTo>
                  <a:pt x="0" y="4835"/>
                  <a:pt x="1556" y="0"/>
                  <a:pt x="3475" y="0"/>
                </a:cubicBezTo>
                <a:close/>
              </a:path>
            </a:pathLst>
          </a:custGeom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42536" tIns="81347" rIns="42536" bIns="81347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DE" sz="1000" b="1" kern="1200" dirty="0"/>
              <a:t>4.2</a:t>
            </a:r>
          </a:p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DE" sz="1000" b="0" kern="1200" dirty="0" err="1"/>
              <a:t>Building</a:t>
            </a:r>
            <a:r>
              <a:rPr lang="de-DE" sz="1000" b="0" kern="1200" dirty="0"/>
              <a:t> Information Modelling BIM</a:t>
            </a:r>
          </a:p>
        </p:txBody>
      </p:sp>
      <p:sp>
        <p:nvSpPr>
          <p:cNvPr id="52" name="Freihandform: Form 51">
            <a:extLst>
              <a:ext uri="{FF2B5EF4-FFF2-40B4-BE49-F238E27FC236}">
                <a16:creationId xmlns:a16="http://schemas.microsoft.com/office/drawing/2014/main" id="{45CA11C2-8552-4634-B263-D69B01A9A152}"/>
              </a:ext>
            </a:extLst>
          </p:cNvPr>
          <p:cNvSpPr/>
          <p:nvPr/>
        </p:nvSpPr>
        <p:spPr>
          <a:xfrm>
            <a:off x="7683370" y="4711126"/>
            <a:ext cx="1139900" cy="622874"/>
          </a:xfrm>
          <a:custGeom>
            <a:avLst/>
            <a:gdLst>
              <a:gd name="connsiteX0" fmla="*/ 3475 w 21600"/>
              <a:gd name="connsiteY0" fmla="*/ 0 h 21600"/>
              <a:gd name="connsiteX1" fmla="*/ 18125 w 21600"/>
              <a:gd name="connsiteY1" fmla="*/ 0 h 21600"/>
              <a:gd name="connsiteX2" fmla="*/ 21600 w 21600"/>
              <a:gd name="connsiteY2" fmla="*/ 10800 h 21600"/>
              <a:gd name="connsiteX3" fmla="*/ 18125 w 21600"/>
              <a:gd name="connsiteY3" fmla="*/ 21600 h 21600"/>
              <a:gd name="connsiteX4" fmla="*/ 3475 w 21600"/>
              <a:gd name="connsiteY4" fmla="*/ 21600 h 21600"/>
              <a:gd name="connsiteX5" fmla="*/ 0 w 21600"/>
              <a:gd name="connsiteY5" fmla="*/ 10800 h 21600"/>
              <a:gd name="connsiteX6" fmla="*/ 3475 w 21600"/>
              <a:gd name="connsiteY6" fmla="*/ 0 h 2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00" h="21600">
                <a:moveTo>
                  <a:pt x="3475" y="0"/>
                </a:moveTo>
                <a:lnTo>
                  <a:pt x="18125" y="0"/>
                </a:lnTo>
                <a:cubicBezTo>
                  <a:pt x="20044" y="0"/>
                  <a:pt x="21600" y="4835"/>
                  <a:pt x="21600" y="10800"/>
                </a:cubicBezTo>
                <a:cubicBezTo>
                  <a:pt x="21600" y="16765"/>
                  <a:pt x="20044" y="21600"/>
                  <a:pt x="18125" y="21600"/>
                </a:cubicBezTo>
                <a:lnTo>
                  <a:pt x="3475" y="21600"/>
                </a:lnTo>
                <a:cubicBezTo>
                  <a:pt x="1556" y="21600"/>
                  <a:pt x="0" y="16765"/>
                  <a:pt x="0" y="10800"/>
                </a:cubicBezTo>
                <a:cubicBezTo>
                  <a:pt x="0" y="4835"/>
                  <a:pt x="1556" y="0"/>
                  <a:pt x="3475" y="0"/>
                </a:cubicBezTo>
                <a:close/>
              </a:path>
            </a:pathLst>
          </a:custGeom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42536" tIns="76759" rIns="42536" bIns="76759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DE" sz="1000" b="1" kern="1200" dirty="0"/>
              <a:t>4.3</a:t>
            </a:r>
          </a:p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DE" sz="1000" kern="1200" dirty="0"/>
              <a:t>Intelligent Manufacturing</a:t>
            </a:r>
          </a:p>
        </p:txBody>
      </p:sp>
      <p:sp>
        <p:nvSpPr>
          <p:cNvPr id="53" name="Freihandform: Form 52">
            <a:extLst>
              <a:ext uri="{FF2B5EF4-FFF2-40B4-BE49-F238E27FC236}">
                <a16:creationId xmlns:a16="http://schemas.microsoft.com/office/drawing/2014/main" id="{BBC8B6AC-FBD2-4F21-807B-21C0BD43516A}"/>
              </a:ext>
            </a:extLst>
          </p:cNvPr>
          <p:cNvSpPr/>
          <p:nvPr/>
        </p:nvSpPr>
        <p:spPr>
          <a:xfrm>
            <a:off x="2951733" y="955992"/>
            <a:ext cx="1795017" cy="406383"/>
          </a:xfrm>
          <a:custGeom>
            <a:avLst/>
            <a:gdLst>
              <a:gd name="connsiteX0" fmla="*/ 0 w 1795017"/>
              <a:gd name="connsiteY0" fmla="*/ 0 h 406383"/>
              <a:gd name="connsiteX1" fmla="*/ 1795017 w 1795017"/>
              <a:gd name="connsiteY1" fmla="*/ 0 h 406383"/>
              <a:gd name="connsiteX2" fmla="*/ 1795017 w 1795017"/>
              <a:gd name="connsiteY2" fmla="*/ 406383 h 406383"/>
              <a:gd name="connsiteX3" fmla="*/ 0 w 1795017"/>
              <a:gd name="connsiteY3" fmla="*/ 406383 h 406383"/>
              <a:gd name="connsiteX4" fmla="*/ 0 w 1795017"/>
              <a:gd name="connsiteY4" fmla="*/ 0 h 406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95017" h="406383">
                <a:moveTo>
                  <a:pt x="0" y="0"/>
                </a:moveTo>
                <a:lnTo>
                  <a:pt x="1795017" y="0"/>
                </a:lnTo>
                <a:lnTo>
                  <a:pt x="1795017" y="406383"/>
                </a:lnTo>
                <a:lnTo>
                  <a:pt x="0" y="406383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spcFirstLastPara="0" vert="horz" wrap="square" lIns="36000" tIns="36000" rIns="36000" bIns="36000" numCol="1" spcCol="1270" anchor="ctr" anchorCtr="0">
            <a:noAutofit/>
          </a:bodyPr>
          <a:lstStyle/>
          <a:p>
            <a:pPr marL="409575" lvl="0" indent="-552450" algn="l" defTabSz="444500">
              <a:lnSpc>
                <a:spcPct val="100000"/>
              </a:lnSpc>
              <a:spcBef>
                <a:spcPct val="0"/>
              </a:spcBef>
              <a:buNone/>
            </a:pPr>
            <a:r>
              <a:rPr lang="de-DE" sz="700" kern="1200" dirty="0"/>
              <a:t>CHAIR:	Dr. Andrey </a:t>
            </a:r>
            <a:r>
              <a:rPr lang="de-DE" sz="700" kern="1200" dirty="0" err="1"/>
              <a:t>Lotsmanov</a:t>
            </a:r>
            <a:r>
              <a:rPr lang="de-DE" sz="700" kern="1200" dirty="0"/>
              <a:t>, RSPP</a:t>
            </a:r>
          </a:p>
          <a:p>
            <a:pPr marL="409575" lvl="0" indent="-552450" algn="l" defTabSz="444500">
              <a:lnSpc>
                <a:spcPct val="100000"/>
              </a:lnSpc>
              <a:spcBef>
                <a:spcPct val="0"/>
              </a:spcBef>
              <a:buNone/>
            </a:pPr>
            <a:r>
              <a:rPr lang="de-DE" sz="700" kern="1200" dirty="0"/>
              <a:t>Office:	Ms. Daria </a:t>
            </a:r>
            <a:r>
              <a:rPr lang="de-DE" sz="700" kern="1200" dirty="0" err="1"/>
              <a:t>Michurina</a:t>
            </a:r>
            <a:r>
              <a:rPr lang="de-DE" sz="700" kern="1200" dirty="0"/>
              <a:t>, RSPP</a:t>
            </a:r>
          </a:p>
        </p:txBody>
      </p:sp>
      <p:sp>
        <p:nvSpPr>
          <p:cNvPr id="54" name="Freihandform: Form 53">
            <a:extLst>
              <a:ext uri="{FF2B5EF4-FFF2-40B4-BE49-F238E27FC236}">
                <a16:creationId xmlns:a16="http://schemas.microsoft.com/office/drawing/2014/main" id="{91031C3D-DEBC-4F05-A1D4-2F7D3C806937}"/>
              </a:ext>
            </a:extLst>
          </p:cNvPr>
          <p:cNvSpPr/>
          <p:nvPr/>
        </p:nvSpPr>
        <p:spPr>
          <a:xfrm>
            <a:off x="5102760" y="953998"/>
            <a:ext cx="2199127" cy="407105"/>
          </a:xfrm>
          <a:custGeom>
            <a:avLst/>
            <a:gdLst>
              <a:gd name="connsiteX0" fmla="*/ 0 w 2199127"/>
              <a:gd name="connsiteY0" fmla="*/ 0 h 407105"/>
              <a:gd name="connsiteX1" fmla="*/ 2199127 w 2199127"/>
              <a:gd name="connsiteY1" fmla="*/ 0 h 407105"/>
              <a:gd name="connsiteX2" fmla="*/ 2199127 w 2199127"/>
              <a:gd name="connsiteY2" fmla="*/ 407105 h 407105"/>
              <a:gd name="connsiteX3" fmla="*/ 0 w 2199127"/>
              <a:gd name="connsiteY3" fmla="*/ 407105 h 407105"/>
              <a:gd name="connsiteX4" fmla="*/ 0 w 2199127"/>
              <a:gd name="connsiteY4" fmla="*/ 0 h 407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9127" h="407105">
                <a:moveTo>
                  <a:pt x="0" y="0"/>
                </a:moveTo>
                <a:lnTo>
                  <a:pt x="2199127" y="0"/>
                </a:lnTo>
                <a:lnTo>
                  <a:pt x="2199127" y="407105"/>
                </a:lnTo>
                <a:lnTo>
                  <a:pt x="0" y="407105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spcFirstLastPara="0" vert="horz" wrap="square" lIns="36000" tIns="36000" rIns="36000" bIns="36000" numCol="1" spcCol="1270" anchor="ctr" anchorCtr="0">
            <a:noAutofit/>
          </a:bodyPr>
          <a:lstStyle/>
          <a:p>
            <a:pPr marL="449263" lvl="0" indent="-449263" algn="l" defTabSz="444500">
              <a:lnSpc>
                <a:spcPct val="100000"/>
              </a:lnSpc>
              <a:spcBef>
                <a:spcPct val="0"/>
              </a:spcBef>
              <a:buNone/>
            </a:pPr>
            <a:r>
              <a:rPr lang="de-DE" sz="700" kern="1200" dirty="0"/>
              <a:t>CHAIR 1:	Markus Reigl, Siemens AG</a:t>
            </a:r>
          </a:p>
          <a:p>
            <a:pPr marL="449263" lvl="0" indent="-449263" algn="l" defTabSz="444500">
              <a:lnSpc>
                <a:spcPct val="100000"/>
              </a:lnSpc>
              <a:spcBef>
                <a:spcPct val="0"/>
              </a:spcBef>
              <a:buNone/>
            </a:pPr>
            <a:r>
              <a:rPr lang="de-DE" sz="700" kern="1200" dirty="0"/>
              <a:t>CHAIR 2:	Dr. Thomas Krause, ALPHA GmbH</a:t>
            </a:r>
          </a:p>
          <a:p>
            <a:pPr marL="449263" lvl="0" indent="-449263" algn="l" defTabSz="444500">
              <a:lnSpc>
                <a:spcPct val="100000"/>
              </a:lnSpc>
              <a:spcBef>
                <a:spcPct val="0"/>
              </a:spcBef>
              <a:buNone/>
            </a:pPr>
            <a:r>
              <a:rPr lang="de-DE" sz="700" kern="1200" dirty="0"/>
              <a:t>Office:	Ms. Ekaterina Radaikina, OAOEV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79034" y="286033"/>
            <a:ext cx="2540979" cy="280076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de-DE" sz="1200" b="1" dirty="0" err="1">
                <a:solidFill>
                  <a:srgbClr val="002060"/>
                </a:solidFill>
              </a:rPr>
              <a:t>Governance</a:t>
            </a:r>
            <a:endParaRPr lang="de-DE" sz="1200" b="1" dirty="0">
              <a:solidFill>
                <a:srgbClr val="002060"/>
              </a:solidFill>
            </a:endParaRPr>
          </a:p>
          <a:p>
            <a:endParaRPr lang="de-DE" sz="1200" b="1" dirty="0">
              <a:solidFill>
                <a:srgbClr val="002060"/>
              </a:solidFill>
            </a:endParaRPr>
          </a:p>
          <a:p>
            <a:endParaRPr lang="de-DE" sz="1200" b="1" dirty="0">
              <a:solidFill>
                <a:srgbClr val="002060"/>
              </a:solidFill>
            </a:endParaRPr>
          </a:p>
          <a:p>
            <a:endParaRPr lang="de-DE" sz="1200" b="1" dirty="0">
              <a:solidFill>
                <a:srgbClr val="002060"/>
              </a:solidFill>
            </a:endParaRPr>
          </a:p>
          <a:p>
            <a:r>
              <a:rPr lang="de-DE" sz="1200" b="1" dirty="0">
                <a:solidFill>
                  <a:srgbClr val="002060"/>
                </a:solidFill>
              </a:rPr>
              <a:t>Leadership </a:t>
            </a:r>
            <a:r>
              <a:rPr lang="de-DE" sz="1200" b="1" dirty="0" err="1">
                <a:solidFill>
                  <a:srgbClr val="002060"/>
                </a:solidFill>
              </a:rPr>
              <a:t>and</a:t>
            </a:r>
            <a:r>
              <a:rPr lang="de-DE" sz="1200" b="1" dirty="0">
                <a:solidFill>
                  <a:srgbClr val="002060"/>
                </a:solidFill>
              </a:rPr>
              <a:t> Management</a:t>
            </a:r>
          </a:p>
          <a:p>
            <a:endParaRPr lang="de-DE" sz="1200" b="1" dirty="0">
              <a:solidFill>
                <a:srgbClr val="002060"/>
              </a:solidFill>
            </a:endParaRPr>
          </a:p>
          <a:p>
            <a:endParaRPr lang="de-DE" sz="1200" b="1" dirty="0">
              <a:solidFill>
                <a:srgbClr val="002060"/>
              </a:solidFill>
            </a:endParaRPr>
          </a:p>
          <a:p>
            <a:endParaRPr lang="de-DE" sz="1200" b="1" dirty="0">
              <a:solidFill>
                <a:srgbClr val="002060"/>
              </a:solidFill>
            </a:endParaRPr>
          </a:p>
          <a:p>
            <a:r>
              <a:rPr lang="de-DE" sz="1200" b="1" dirty="0">
                <a:solidFill>
                  <a:srgbClr val="002060"/>
                </a:solidFill>
              </a:rPr>
              <a:t>Main Branch</a:t>
            </a:r>
          </a:p>
          <a:p>
            <a:endParaRPr lang="de-DE" sz="1200" b="1" dirty="0">
              <a:solidFill>
                <a:srgbClr val="002060"/>
              </a:solidFill>
            </a:endParaRPr>
          </a:p>
          <a:p>
            <a:endParaRPr lang="de-DE" sz="1200" b="1" dirty="0">
              <a:solidFill>
                <a:srgbClr val="002060"/>
              </a:solidFill>
            </a:endParaRPr>
          </a:p>
          <a:p>
            <a:endParaRPr lang="de-DE" sz="1200" b="1" dirty="0">
              <a:solidFill>
                <a:srgbClr val="002060"/>
              </a:solidFill>
            </a:endParaRPr>
          </a:p>
          <a:p>
            <a:r>
              <a:rPr lang="en-US" sz="1200" b="1" dirty="0">
                <a:solidFill>
                  <a:srgbClr val="002060"/>
                </a:solidFill>
              </a:rPr>
              <a:t>Sub Branch</a:t>
            </a:r>
            <a:br>
              <a:rPr lang="en-US" sz="1200" b="1" dirty="0">
                <a:solidFill>
                  <a:srgbClr val="002060"/>
                </a:solidFill>
              </a:rPr>
            </a:br>
            <a:r>
              <a:rPr lang="en-US" sz="800" b="1" dirty="0">
                <a:solidFill>
                  <a:srgbClr val="002060"/>
                </a:solidFill>
              </a:rPr>
              <a:t>(WGs and </a:t>
            </a:r>
            <a:r>
              <a:rPr lang="en-US" sz="800" b="1" dirty="0" err="1">
                <a:solidFill>
                  <a:srgbClr val="002060"/>
                </a:solidFill>
              </a:rPr>
              <a:t>sWGs</a:t>
            </a:r>
            <a:r>
              <a:rPr lang="en-US" sz="800" b="1" dirty="0">
                <a:solidFill>
                  <a:srgbClr val="002060"/>
                </a:solidFill>
              </a:rPr>
              <a:t>)</a:t>
            </a:r>
          </a:p>
          <a:p>
            <a:endParaRPr lang="de-DE" sz="1200" b="1" dirty="0">
              <a:solidFill>
                <a:srgbClr val="002060"/>
              </a:solidFill>
            </a:endParaRPr>
          </a:p>
        </p:txBody>
      </p:sp>
      <p:cxnSp>
        <p:nvCxnSpPr>
          <p:cNvPr id="11" name="Gerade Verbindung mit Pfeil 10"/>
          <p:cNvCxnSpPr>
            <a:cxnSpLocks/>
            <a:endCxn id="8" idx="1"/>
          </p:cNvCxnSpPr>
          <p:nvPr/>
        </p:nvCxnSpPr>
        <p:spPr>
          <a:xfrm>
            <a:off x="6118434" y="505447"/>
            <a:ext cx="754781" cy="0"/>
          </a:xfrm>
          <a:prstGeom prst="straightConnector1">
            <a:avLst/>
          </a:prstGeom>
          <a:ln w="9525">
            <a:solidFill>
              <a:schemeClr val="accent2"/>
            </a:solidFill>
            <a:headEnd type="arrow"/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hteck 7"/>
          <p:cNvSpPr/>
          <p:nvPr/>
        </p:nvSpPr>
        <p:spPr>
          <a:xfrm>
            <a:off x="6873215" y="262079"/>
            <a:ext cx="1647919" cy="486735"/>
          </a:xfrm>
          <a:prstGeom prst="rect">
            <a:avLst/>
          </a:prstGeom>
          <a:solidFill>
            <a:schemeClr val="accent1">
              <a:lumMod val="75000"/>
            </a:schemeClr>
          </a:solidFill>
          <a:ln/>
          <a:effectLst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100" dirty="0" err="1">
                <a:solidFill>
                  <a:schemeClr val="bg1"/>
                </a:solidFill>
                <a:cs typeface="Times New Roman" pitchFamily="18" charset="0"/>
              </a:rPr>
              <a:t>Intergovernmental</a:t>
            </a:r>
            <a:r>
              <a:rPr lang="de-DE" sz="1100" dirty="0">
                <a:solidFill>
                  <a:schemeClr val="bg1"/>
                </a:solidFill>
                <a:cs typeface="Times New Roman" pitchFamily="18" charset="0"/>
              </a:rPr>
              <a:t> Project (BMWi / </a:t>
            </a:r>
            <a:r>
              <a:rPr lang="de-DE" sz="1100" dirty="0" err="1">
                <a:solidFill>
                  <a:schemeClr val="bg1"/>
                </a:solidFill>
                <a:cs typeface="Times New Roman" pitchFamily="18" charset="0"/>
              </a:rPr>
              <a:t>Ahk</a:t>
            </a:r>
            <a:r>
              <a:rPr lang="de-DE" sz="1100" dirty="0">
                <a:solidFill>
                  <a:schemeClr val="bg1"/>
                </a:solidFill>
                <a:cs typeface="Times New Roman" pitchFamily="18" charset="0"/>
              </a:rPr>
              <a:t>)</a:t>
            </a:r>
          </a:p>
        </p:txBody>
      </p:sp>
      <p:cxnSp>
        <p:nvCxnSpPr>
          <p:cNvPr id="65" name="Gerader Verbinder 64">
            <a:extLst>
              <a:ext uri="{FF2B5EF4-FFF2-40B4-BE49-F238E27FC236}">
                <a16:creationId xmlns:a16="http://schemas.microsoft.com/office/drawing/2014/main" id="{DEEB7FB9-B356-4D3F-BA17-41A555A3768F}"/>
              </a:ext>
            </a:extLst>
          </p:cNvPr>
          <p:cNvCxnSpPr>
            <a:cxnSpLocks/>
            <a:stCxn id="45" idx="6"/>
          </p:cNvCxnSpPr>
          <p:nvPr/>
        </p:nvCxnSpPr>
        <p:spPr>
          <a:xfrm>
            <a:off x="5923796" y="2924553"/>
            <a:ext cx="0" cy="2281402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Gerader Verbinder 67">
            <a:extLst>
              <a:ext uri="{FF2B5EF4-FFF2-40B4-BE49-F238E27FC236}">
                <a16:creationId xmlns:a16="http://schemas.microsoft.com/office/drawing/2014/main" id="{A4B7CB92-9100-4CE6-AA83-CA81AE5A4282}"/>
              </a:ext>
            </a:extLst>
          </p:cNvPr>
          <p:cNvCxnSpPr>
            <a:cxnSpLocks/>
            <a:endCxn id="46" idx="5"/>
          </p:cNvCxnSpPr>
          <p:nvPr/>
        </p:nvCxnSpPr>
        <p:spPr>
          <a:xfrm>
            <a:off x="5923796" y="3556629"/>
            <a:ext cx="129034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Gerader Verbinder 71">
            <a:extLst>
              <a:ext uri="{FF2B5EF4-FFF2-40B4-BE49-F238E27FC236}">
                <a16:creationId xmlns:a16="http://schemas.microsoft.com/office/drawing/2014/main" id="{8710F28B-993E-46B5-8702-3348AE7B5654}"/>
              </a:ext>
            </a:extLst>
          </p:cNvPr>
          <p:cNvCxnSpPr>
            <a:cxnSpLocks/>
            <a:endCxn id="47" idx="5"/>
          </p:cNvCxnSpPr>
          <p:nvPr/>
        </p:nvCxnSpPr>
        <p:spPr>
          <a:xfrm>
            <a:off x="5923796" y="4468137"/>
            <a:ext cx="152837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Gerader Verbinder 72">
            <a:extLst>
              <a:ext uri="{FF2B5EF4-FFF2-40B4-BE49-F238E27FC236}">
                <a16:creationId xmlns:a16="http://schemas.microsoft.com/office/drawing/2014/main" id="{9D0E968C-A6E1-4AB9-80FA-0E134107B651}"/>
              </a:ext>
            </a:extLst>
          </p:cNvPr>
          <p:cNvCxnSpPr>
            <a:cxnSpLocks/>
            <a:stCxn id="48" idx="5"/>
          </p:cNvCxnSpPr>
          <p:nvPr/>
        </p:nvCxnSpPr>
        <p:spPr>
          <a:xfrm flipH="1">
            <a:off x="5931000" y="5205955"/>
            <a:ext cx="163718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Gerader Verbinder 77">
            <a:extLst>
              <a:ext uri="{FF2B5EF4-FFF2-40B4-BE49-F238E27FC236}">
                <a16:creationId xmlns:a16="http://schemas.microsoft.com/office/drawing/2014/main" id="{704914DF-6F7D-4F65-AA89-6C4184440F0D}"/>
              </a:ext>
            </a:extLst>
          </p:cNvPr>
          <p:cNvCxnSpPr>
            <a:cxnSpLocks/>
          </p:cNvCxnSpPr>
          <p:nvPr/>
        </p:nvCxnSpPr>
        <p:spPr>
          <a:xfrm flipH="1">
            <a:off x="7544262" y="2924553"/>
            <a:ext cx="8682" cy="209801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Gerader Verbinder 78">
            <a:extLst>
              <a:ext uri="{FF2B5EF4-FFF2-40B4-BE49-F238E27FC236}">
                <a16:creationId xmlns:a16="http://schemas.microsoft.com/office/drawing/2014/main" id="{C684D3EC-4831-4DFB-8DF7-BE68E2F4965F}"/>
              </a:ext>
            </a:extLst>
          </p:cNvPr>
          <p:cNvCxnSpPr>
            <a:cxnSpLocks/>
            <a:endCxn id="50" idx="5"/>
          </p:cNvCxnSpPr>
          <p:nvPr/>
        </p:nvCxnSpPr>
        <p:spPr>
          <a:xfrm>
            <a:off x="7552944" y="3450317"/>
            <a:ext cx="113665" cy="3435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Gerader Verbinder 79">
            <a:extLst>
              <a:ext uri="{FF2B5EF4-FFF2-40B4-BE49-F238E27FC236}">
                <a16:creationId xmlns:a16="http://schemas.microsoft.com/office/drawing/2014/main" id="{52F0CF23-CB99-46CE-8742-A5986D2974AA}"/>
              </a:ext>
            </a:extLst>
          </p:cNvPr>
          <p:cNvCxnSpPr>
            <a:cxnSpLocks/>
            <a:endCxn id="51" idx="5"/>
          </p:cNvCxnSpPr>
          <p:nvPr/>
        </p:nvCxnSpPr>
        <p:spPr>
          <a:xfrm>
            <a:off x="7544262" y="4242952"/>
            <a:ext cx="139108" cy="2098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Gerader Verbinder 80">
            <a:extLst>
              <a:ext uri="{FF2B5EF4-FFF2-40B4-BE49-F238E27FC236}">
                <a16:creationId xmlns:a16="http://schemas.microsoft.com/office/drawing/2014/main" id="{C860AD60-DFB5-4458-9A8D-D24D2A5E4D47}"/>
              </a:ext>
            </a:extLst>
          </p:cNvPr>
          <p:cNvCxnSpPr>
            <a:cxnSpLocks/>
            <a:stCxn id="52" idx="5"/>
          </p:cNvCxnSpPr>
          <p:nvPr/>
        </p:nvCxnSpPr>
        <p:spPr>
          <a:xfrm flipH="1">
            <a:off x="7545352" y="5022563"/>
            <a:ext cx="138018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Gerader Verbinder 92">
            <a:extLst>
              <a:ext uri="{FF2B5EF4-FFF2-40B4-BE49-F238E27FC236}">
                <a16:creationId xmlns:a16="http://schemas.microsoft.com/office/drawing/2014/main" id="{D1033213-BD60-4B2B-8459-0034085DFE69}"/>
              </a:ext>
            </a:extLst>
          </p:cNvPr>
          <p:cNvCxnSpPr>
            <a:cxnSpLocks/>
          </p:cNvCxnSpPr>
          <p:nvPr/>
        </p:nvCxnSpPr>
        <p:spPr>
          <a:xfrm flipV="1">
            <a:off x="6845717" y="2251167"/>
            <a:ext cx="969824" cy="20226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Gerader Verbinder 95">
            <a:extLst>
              <a:ext uri="{FF2B5EF4-FFF2-40B4-BE49-F238E27FC236}">
                <a16:creationId xmlns:a16="http://schemas.microsoft.com/office/drawing/2014/main" id="{6901619D-8680-4DC9-91E7-8A101CACD5D4}"/>
              </a:ext>
            </a:extLst>
          </p:cNvPr>
          <p:cNvCxnSpPr>
            <a:cxnSpLocks/>
          </p:cNvCxnSpPr>
          <p:nvPr/>
        </p:nvCxnSpPr>
        <p:spPr>
          <a:xfrm>
            <a:off x="7813607" y="2251167"/>
            <a:ext cx="1934" cy="107692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85009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1_Rückblick">
  <a:themeElements>
    <a:clrScheme name="Benutzerdefiniert 1">
      <a:dk1>
        <a:srgbClr val="2E3E46"/>
      </a:dk1>
      <a:lt1>
        <a:srgbClr val="FFFFFF"/>
      </a:lt1>
      <a:dk2>
        <a:srgbClr val="BAC5CF"/>
      </a:dk2>
      <a:lt2>
        <a:srgbClr val="F2F2F4"/>
      </a:lt2>
      <a:accent1>
        <a:srgbClr val="8799A5"/>
      </a:accent1>
      <a:accent2>
        <a:srgbClr val="3C505A"/>
      </a:accent2>
      <a:accent3>
        <a:srgbClr val="009EE0"/>
      </a:accent3>
      <a:accent4>
        <a:srgbClr val="84D0F0"/>
      </a:accent4>
      <a:accent5>
        <a:srgbClr val="929AA3"/>
      </a:accent5>
      <a:accent6>
        <a:srgbClr val="850E66"/>
      </a:accent6>
      <a:hlink>
        <a:srgbClr val="009EE0"/>
      </a:hlink>
      <a:folHlink>
        <a:srgbClr val="6B1723"/>
      </a:folHlink>
    </a:clrScheme>
    <a:fontScheme name="BDI-Schiftart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accent5"/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600" dirty="0" err="1" smtClean="0">
            <a:solidFill>
              <a:schemeClr val="tx1"/>
            </a:solidFill>
            <a:cs typeface="Times New Roman" pitchFamily="18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BDI-Vorlage-6.potx" id="{A0E3D7C8-CF21-4211-A2DC-740077108E65}" vid="{57B88451-5954-4F41-8D1B-3BDAEB28244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</Words>
  <Application>Microsoft Office PowerPoint</Application>
  <PresentationFormat>Bildschirmpräsentation (4:3)</PresentationFormat>
  <Paragraphs>57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Symbol</vt:lpstr>
      <vt:lpstr>Wingdings</vt:lpstr>
      <vt:lpstr>1_Rückblick</vt:lpstr>
      <vt:lpstr>Struktur</vt:lpstr>
    </vt:vector>
  </TitlesOfParts>
  <Company>BDI e.V.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Schollmeyer, Oliver</dc:creator>
  <cp:lastModifiedBy>Reigl, Markus (CT TIM RSQ)</cp:lastModifiedBy>
  <cp:revision>199</cp:revision>
  <cp:lastPrinted>2018-04-03T13:46:59Z</cp:lastPrinted>
  <dcterms:created xsi:type="dcterms:W3CDTF">2017-11-27T15:58:59Z</dcterms:created>
  <dcterms:modified xsi:type="dcterms:W3CDTF">2019-03-12T07:27:16Z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