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345" r:id="rId2"/>
    <p:sldId id="359" r:id="rId3"/>
    <p:sldId id="275" r:id="rId4"/>
    <p:sldId id="357" r:id="rId5"/>
    <p:sldId id="374" r:id="rId6"/>
    <p:sldId id="373" r:id="rId7"/>
    <p:sldId id="369" r:id="rId8"/>
    <p:sldId id="366" r:id="rId9"/>
    <p:sldId id="367" r:id="rId10"/>
    <p:sldId id="368" r:id="rId11"/>
    <p:sldId id="358" r:id="rId12"/>
    <p:sldId id="377" r:id="rId13"/>
    <p:sldId id="371" r:id="rId14"/>
    <p:sldId id="372" r:id="rId15"/>
    <p:sldId id="361" r:id="rId16"/>
    <p:sldId id="375" r:id="rId17"/>
  </p:sldIdLst>
  <p:sldSz cx="12192000" cy="6858000"/>
  <p:notesSz cx="6858000" cy="9144000"/>
  <p:embeddedFontLst>
    <p:embeddedFont>
      <p:font typeface="Akrobat" panose="020B0604020202020204" charset="0"/>
      <p:regular r:id="rId19"/>
    </p:embeddedFont>
    <p:embeddedFont>
      <p:font typeface="Akrobat ExtraBold" panose="00000900000000000000" charset="-52"/>
      <p:bold r:id="rId20"/>
    </p:embeddedFont>
    <p:embeddedFont>
      <p:font typeface="Akrobat Light" panose="00000500000000000000" charset="-52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Roboto" panose="020B0604020202020204" charset="0"/>
      <p:regular r:id="rId26"/>
      <p:bold r:id="rId27"/>
      <p:italic r:id="rId28"/>
      <p:boldItalic r:id="rId29"/>
    </p:embeddedFont>
    <p:embeddedFont>
      <p:font typeface="Roboto Black" panose="020B0604020202020204" charset="0"/>
      <p:bold r:id="rId30"/>
      <p:italic r:id="rId31"/>
      <p:boldItalic r:id="rId32"/>
    </p:embeddedFont>
    <p:embeddedFont>
      <p:font typeface="Roboto Light" panose="020B0604020202020204" charset="0"/>
      <p:regular r:id="rId33"/>
      <p:bold r:id="rId34"/>
      <p:italic r:id="rId35"/>
      <p:boldItalic r:id="rId36"/>
    </p:embeddedFont>
    <p:embeddedFont>
      <p:font typeface="Roboto Medium" panose="020B0604020202020204" charset="0"/>
      <p:regular r:id="rId37"/>
      <p:bold r:id="rId38"/>
      <p:italic r:id="rId39"/>
      <p:boldItalic r:id="rId40"/>
    </p:embeddedFont>
    <p:embeddedFont>
      <p:font typeface="Roboto Thin" panose="020B0604020202020204" charset="0"/>
      <p:regular r:id="rId41"/>
      <p:bold r:id="rId42"/>
      <p:italic r:id="rId43"/>
      <p:boldItalic r:id="rId4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4" pos="7246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DB42172-A0EC-8CB0-516A-99E61C852941}" name="Aleksey Maksimoff" initials="AM" userId="25683a21e3be5173" providerId="Windows Live"/>
  <p188:author id="{FE20D8AE-A76F-69CA-F2B3-032E1CECF7E6}" name="Roman Zubkov" initials="RZ" userId="a44de772f36eff7c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5" clrIdx="0"/>
  <p:cmAuthor id="2" name="Гусева Ирина Викторовна" initials="ГИВ" lastIdx="16" clrIdx="1">
    <p:extLst>
      <p:ext uri="{19B8F6BF-5375-455C-9EA6-DF929625EA0E}">
        <p15:presenceInfo xmlns:p15="http://schemas.microsoft.com/office/powerpoint/2012/main" userId="S-1-5-21-1915643100-3395572735-1203079319-91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60E1"/>
    <a:srgbClr val="08227F"/>
    <a:srgbClr val="0149BF"/>
    <a:srgbClr val="3372CE"/>
    <a:srgbClr val="C3D4E6"/>
    <a:srgbClr val="012D76"/>
    <a:srgbClr val="0C135B"/>
    <a:srgbClr val="0F0F10"/>
    <a:srgbClr val="ECF2F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54" autoAdjust="0"/>
    <p:restoredTop sz="98339" autoAdjust="0"/>
  </p:normalViewPr>
  <p:slideViewPr>
    <p:cSldViewPr snapToGrid="0" showGuides="1">
      <p:cViewPr>
        <p:scale>
          <a:sx n="70" d="100"/>
          <a:sy n="70" d="100"/>
        </p:scale>
        <p:origin x="780" y="4"/>
      </p:cViewPr>
      <p:guideLst>
        <p:guide orient="horz" pos="2160"/>
        <p:guide pos="7246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font" Target="fonts/font24.fntdata"/><Relationship Id="rId47" Type="http://schemas.openxmlformats.org/officeDocument/2006/relationships/viewProps" Target="viewProps.xml"/><Relationship Id="rId50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1.fntdata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font" Target="fonts/font2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font" Target="fonts/font25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openxmlformats.org/officeDocument/2006/relationships/presProps" Target="presProps.xml"/><Relationship Id="rId20" Type="http://schemas.openxmlformats.org/officeDocument/2006/relationships/font" Target="fonts/font2.fntdata"/><Relationship Id="rId41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1F4770-538D-47C3-91D1-B4789EEF7603}" type="datetimeFigureOut">
              <a:rPr lang="ru-RU" smtClean="0"/>
              <a:t>06.09.2022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120B2-137A-4DEE-BBEF-D7497DD1C1E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2817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1040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Текст Основн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4">
            <a:extLst>
              <a:ext uri="{FF2B5EF4-FFF2-40B4-BE49-F238E27FC236}">
                <a16:creationId xmlns:a16="http://schemas.microsoft.com/office/drawing/2014/main" id="{2415A624-395B-C447-BECD-9DC8B4B31C74}"/>
              </a:ext>
            </a:extLst>
          </p:cNvPr>
          <p:cNvSpPr txBox="1">
            <a:spLocks/>
          </p:cNvSpPr>
          <p:nvPr userDrawn="1"/>
        </p:nvSpPr>
        <p:spPr>
          <a:xfrm>
            <a:off x="10011508" y="6573942"/>
            <a:ext cx="1697893" cy="281269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defPPr>
              <a:defRPr lang="ru-RU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200" kern="120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CA6BF4B-3287-6A4A-82B2-06377682D5A8}" type="slidenum">
              <a:rPr lang="uk-UA" sz="1000" b="0" i="0" smtClean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pPr algn="r"/>
              <a:t>‹#›</a:t>
            </a:fld>
            <a:endParaRPr lang="uk-UA" sz="1000" b="0" i="0" dirty="0">
              <a:solidFill>
                <a:schemeClr val="tx1"/>
              </a:solidFill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sp>
        <p:nvSpPr>
          <p:cNvPr id="2" name="Заголовок 7">
            <a:extLst>
              <a:ext uri="{FF2B5EF4-FFF2-40B4-BE49-F238E27FC236}">
                <a16:creationId xmlns:a16="http://schemas.microsoft.com/office/drawing/2014/main" id="{E4313560-AB82-8FA9-C184-D212C0C95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189" y="728663"/>
            <a:ext cx="11217031" cy="130492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lnSpc>
                <a:spcPct val="80000"/>
              </a:lnSpc>
              <a:defRPr sz="4400" b="1" i="0">
                <a:solidFill>
                  <a:srgbClr val="012D76"/>
                </a:solidFill>
                <a:latin typeface="Akrobat ExtraBold" pitchFamily="2" charset="0"/>
                <a:ea typeface="Roboto Thin" panose="02000000000000000000" pitchFamily="2" charset="0"/>
                <a:cs typeface="Roboto Thin" panose="02000000000000000000" pitchFamily="2" charset="0"/>
              </a:defRPr>
            </a:lvl1pPr>
          </a:lstStyle>
          <a:p>
            <a:r>
              <a:rPr lang="ru-RU" dirty="0"/>
              <a:t>Образец</a:t>
            </a:r>
            <a:r>
              <a:rPr lang="en-US" dirty="0"/>
              <a:t> </a:t>
            </a:r>
            <a:r>
              <a:rPr lang="ru-RU" dirty="0"/>
              <a:t>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53643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Текст Основн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4">
            <a:extLst>
              <a:ext uri="{FF2B5EF4-FFF2-40B4-BE49-F238E27FC236}">
                <a16:creationId xmlns:a16="http://schemas.microsoft.com/office/drawing/2014/main" id="{2415A624-395B-C447-BECD-9DC8B4B31C74}"/>
              </a:ext>
            </a:extLst>
          </p:cNvPr>
          <p:cNvSpPr txBox="1">
            <a:spLocks/>
          </p:cNvSpPr>
          <p:nvPr userDrawn="1"/>
        </p:nvSpPr>
        <p:spPr>
          <a:xfrm>
            <a:off x="10011508" y="6573942"/>
            <a:ext cx="1697893" cy="281269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defPPr>
              <a:defRPr lang="ru-RU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200" kern="120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CA6BF4B-3287-6A4A-82B2-06377682D5A8}" type="slidenum">
              <a:rPr lang="uk-UA" sz="1000" b="0" i="0" smtClean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pPr algn="r"/>
              <a:t>‹#›</a:t>
            </a:fld>
            <a:endParaRPr lang="uk-UA" sz="1000" b="0" i="0" dirty="0">
              <a:solidFill>
                <a:schemeClr val="tx1"/>
              </a:solidFill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sp>
        <p:nvSpPr>
          <p:cNvPr id="2" name="Заголовок 7">
            <a:extLst>
              <a:ext uri="{FF2B5EF4-FFF2-40B4-BE49-F238E27FC236}">
                <a16:creationId xmlns:a16="http://schemas.microsoft.com/office/drawing/2014/main" id="{C64E76D6-6527-AEBA-9BAF-0F30B2627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189" y="728663"/>
            <a:ext cx="11217031" cy="130492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lnSpc>
                <a:spcPct val="80000"/>
              </a:lnSpc>
              <a:defRPr sz="4400" b="1" i="0">
                <a:solidFill>
                  <a:srgbClr val="012D76"/>
                </a:solidFill>
                <a:latin typeface="Akrobat ExtraBold" pitchFamily="2" charset="0"/>
                <a:ea typeface="Roboto Thin" panose="02000000000000000000" pitchFamily="2" charset="0"/>
                <a:cs typeface="Roboto Thin" panose="02000000000000000000" pitchFamily="2" charset="0"/>
              </a:defRPr>
            </a:lvl1pPr>
          </a:lstStyle>
          <a:p>
            <a:r>
              <a:rPr lang="ru-RU" dirty="0"/>
              <a:t>Образец</a:t>
            </a:r>
            <a:r>
              <a:rPr lang="en-US" dirty="0"/>
              <a:t> </a:t>
            </a:r>
            <a:r>
              <a:rPr lang="ru-RU" dirty="0"/>
              <a:t>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45276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Текст Основн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4">
            <a:extLst>
              <a:ext uri="{FF2B5EF4-FFF2-40B4-BE49-F238E27FC236}">
                <a16:creationId xmlns:a16="http://schemas.microsoft.com/office/drawing/2014/main" id="{2415A624-395B-C447-BECD-9DC8B4B31C74}"/>
              </a:ext>
            </a:extLst>
          </p:cNvPr>
          <p:cNvSpPr txBox="1">
            <a:spLocks/>
          </p:cNvSpPr>
          <p:nvPr userDrawn="1"/>
        </p:nvSpPr>
        <p:spPr>
          <a:xfrm>
            <a:off x="10011508" y="6573942"/>
            <a:ext cx="1697893" cy="281269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defPPr>
              <a:defRPr lang="ru-RU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200" kern="120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CA6BF4B-3287-6A4A-82B2-06377682D5A8}" type="slidenum">
              <a:rPr lang="uk-UA" sz="1000" b="0" i="0" smtClean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pPr algn="r"/>
              <a:t>‹#›</a:t>
            </a:fld>
            <a:endParaRPr lang="uk-UA" sz="1000" b="0" i="0" dirty="0">
              <a:solidFill>
                <a:schemeClr val="tx1"/>
              </a:solidFill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sp>
        <p:nvSpPr>
          <p:cNvPr id="2" name="Заголовок 7">
            <a:extLst>
              <a:ext uri="{FF2B5EF4-FFF2-40B4-BE49-F238E27FC236}">
                <a16:creationId xmlns:a16="http://schemas.microsoft.com/office/drawing/2014/main" id="{32623E3F-EE09-AF00-1398-43223DE18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189" y="728663"/>
            <a:ext cx="11217031" cy="130492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lnSpc>
                <a:spcPct val="80000"/>
              </a:lnSpc>
              <a:defRPr sz="4400" b="1" i="0">
                <a:solidFill>
                  <a:srgbClr val="012D76"/>
                </a:solidFill>
                <a:latin typeface="Akrobat ExtraBold" pitchFamily="2" charset="0"/>
                <a:ea typeface="Roboto Thin" panose="02000000000000000000" pitchFamily="2" charset="0"/>
                <a:cs typeface="Roboto Thin" panose="02000000000000000000" pitchFamily="2" charset="0"/>
              </a:defRPr>
            </a:lvl1pPr>
          </a:lstStyle>
          <a:p>
            <a:r>
              <a:rPr lang="ru-RU" dirty="0"/>
              <a:t>Образец</a:t>
            </a:r>
            <a:r>
              <a:rPr lang="en-US" dirty="0"/>
              <a:t> </a:t>
            </a:r>
            <a:r>
              <a:rPr lang="ru-RU" dirty="0"/>
              <a:t>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39660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ини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BD6DFBD7-408D-CF43-B218-6AD5C0F386A2}"/>
              </a:ext>
            </a:extLst>
          </p:cNvPr>
          <p:cNvCxnSpPr>
            <a:cxnSpLocks/>
          </p:cNvCxnSpPr>
          <p:nvPr userDrawn="1"/>
        </p:nvCxnSpPr>
        <p:spPr>
          <a:xfrm>
            <a:off x="6947877" y="957382"/>
            <a:ext cx="0" cy="827457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943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Основн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4">
            <a:extLst>
              <a:ext uri="{FF2B5EF4-FFF2-40B4-BE49-F238E27FC236}">
                <a16:creationId xmlns:a16="http://schemas.microsoft.com/office/drawing/2014/main" id="{2415A624-395B-C447-BECD-9DC8B4B31C74}"/>
              </a:ext>
            </a:extLst>
          </p:cNvPr>
          <p:cNvSpPr txBox="1">
            <a:spLocks/>
          </p:cNvSpPr>
          <p:nvPr userDrawn="1"/>
        </p:nvSpPr>
        <p:spPr>
          <a:xfrm>
            <a:off x="10011508" y="6573942"/>
            <a:ext cx="1697893" cy="281269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defPPr>
              <a:defRPr lang="ru-RU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200" kern="120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CA6BF4B-3287-6A4A-82B2-06377682D5A8}" type="slidenum">
              <a:rPr lang="uk-UA" sz="1000" b="0" i="0" smtClean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pPr algn="r"/>
              <a:t>‹#›</a:t>
            </a:fld>
            <a:endParaRPr lang="uk-UA" sz="1000" b="0" i="0" dirty="0">
              <a:solidFill>
                <a:schemeClr val="tx1"/>
              </a:solidFill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540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52156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 Синий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>
            <a:extLst>
              <a:ext uri="{FF2B5EF4-FFF2-40B4-BE49-F238E27FC236}">
                <a16:creationId xmlns:a16="http://schemas.microsoft.com/office/drawing/2014/main" id="{D9E1C6C1-4668-BAF3-7A63-749CA8B97A55}"/>
              </a:ext>
            </a:extLst>
          </p:cNvPr>
          <p:cNvSpPr>
            <a:spLocks noChangeAspect="1"/>
          </p:cNvSpPr>
          <p:nvPr userDrawn="1"/>
        </p:nvSpPr>
        <p:spPr>
          <a:xfrm>
            <a:off x="695325" y="1589405"/>
            <a:ext cx="2991137" cy="814992"/>
          </a:xfrm>
          <a:custGeom>
            <a:avLst/>
            <a:gdLst>
              <a:gd name="connsiteX0" fmla="*/ 2229071 w 2991137"/>
              <a:gd name="connsiteY0" fmla="*/ 717574 h 814992"/>
              <a:gd name="connsiteX1" fmla="*/ 2229071 w 2991137"/>
              <a:gd name="connsiteY1" fmla="*/ 721478 h 814992"/>
              <a:gd name="connsiteX2" fmla="*/ 2227680 w 2991137"/>
              <a:gd name="connsiteY2" fmla="*/ 733038 h 814992"/>
              <a:gd name="connsiteX3" fmla="*/ 2223088 w 2991137"/>
              <a:gd name="connsiteY3" fmla="*/ 738512 h 814992"/>
              <a:gd name="connsiteX4" fmla="*/ 2216409 w 2991137"/>
              <a:gd name="connsiteY4" fmla="*/ 740885 h 814992"/>
              <a:gd name="connsiteX5" fmla="*/ 2210009 w 2991137"/>
              <a:gd name="connsiteY5" fmla="*/ 737938 h 814992"/>
              <a:gd name="connsiteX6" fmla="*/ 2207504 w 2991137"/>
              <a:gd name="connsiteY6" fmla="*/ 730895 h 814992"/>
              <a:gd name="connsiteX7" fmla="*/ 2209731 w 2991137"/>
              <a:gd name="connsiteY7" fmla="*/ 724808 h 814992"/>
              <a:gd name="connsiteX8" fmla="*/ 2219470 w 2991137"/>
              <a:gd name="connsiteY8" fmla="*/ 720483 h 814992"/>
              <a:gd name="connsiteX9" fmla="*/ 2229071 w 2991137"/>
              <a:gd name="connsiteY9" fmla="*/ 717574 h 814992"/>
              <a:gd name="connsiteX10" fmla="*/ 2036224 w 2991137"/>
              <a:gd name="connsiteY10" fmla="*/ 717574 h 814992"/>
              <a:gd name="connsiteX11" fmla="*/ 2036224 w 2991137"/>
              <a:gd name="connsiteY11" fmla="*/ 721478 h 814992"/>
              <a:gd name="connsiteX12" fmla="*/ 2034832 w 2991137"/>
              <a:gd name="connsiteY12" fmla="*/ 733038 h 814992"/>
              <a:gd name="connsiteX13" fmla="*/ 2030241 w 2991137"/>
              <a:gd name="connsiteY13" fmla="*/ 738512 h 814992"/>
              <a:gd name="connsiteX14" fmla="*/ 2023423 w 2991137"/>
              <a:gd name="connsiteY14" fmla="*/ 740885 h 814992"/>
              <a:gd name="connsiteX15" fmla="*/ 2017162 w 2991137"/>
              <a:gd name="connsiteY15" fmla="*/ 737938 h 814992"/>
              <a:gd name="connsiteX16" fmla="*/ 2014657 w 2991137"/>
              <a:gd name="connsiteY16" fmla="*/ 730895 h 814992"/>
              <a:gd name="connsiteX17" fmla="*/ 2016883 w 2991137"/>
              <a:gd name="connsiteY17" fmla="*/ 724808 h 814992"/>
              <a:gd name="connsiteX18" fmla="*/ 2026623 w 2991137"/>
              <a:gd name="connsiteY18" fmla="*/ 720483 h 814992"/>
              <a:gd name="connsiteX19" fmla="*/ 2036224 w 2991137"/>
              <a:gd name="connsiteY19" fmla="*/ 717574 h 814992"/>
              <a:gd name="connsiteX20" fmla="*/ 1541862 w 2991137"/>
              <a:gd name="connsiteY20" fmla="*/ 717574 h 814992"/>
              <a:gd name="connsiteX21" fmla="*/ 1541862 w 2991137"/>
              <a:gd name="connsiteY21" fmla="*/ 721478 h 814992"/>
              <a:gd name="connsiteX22" fmla="*/ 1540470 w 2991137"/>
              <a:gd name="connsiteY22" fmla="*/ 733038 h 814992"/>
              <a:gd name="connsiteX23" fmla="*/ 1535879 w 2991137"/>
              <a:gd name="connsiteY23" fmla="*/ 738512 h 814992"/>
              <a:gd name="connsiteX24" fmla="*/ 1529200 w 2991137"/>
              <a:gd name="connsiteY24" fmla="*/ 740885 h 814992"/>
              <a:gd name="connsiteX25" fmla="*/ 1522799 w 2991137"/>
              <a:gd name="connsiteY25" fmla="*/ 737938 h 814992"/>
              <a:gd name="connsiteX26" fmla="*/ 1520295 w 2991137"/>
              <a:gd name="connsiteY26" fmla="*/ 730895 h 814992"/>
              <a:gd name="connsiteX27" fmla="*/ 1522521 w 2991137"/>
              <a:gd name="connsiteY27" fmla="*/ 724808 h 814992"/>
              <a:gd name="connsiteX28" fmla="*/ 1532261 w 2991137"/>
              <a:gd name="connsiteY28" fmla="*/ 720483 h 814992"/>
              <a:gd name="connsiteX29" fmla="*/ 1541862 w 2991137"/>
              <a:gd name="connsiteY29" fmla="*/ 717574 h 814992"/>
              <a:gd name="connsiteX30" fmla="*/ 1375590 w 2991137"/>
              <a:gd name="connsiteY30" fmla="*/ 717574 h 814992"/>
              <a:gd name="connsiteX31" fmla="*/ 1375590 w 2991137"/>
              <a:gd name="connsiteY31" fmla="*/ 721478 h 814992"/>
              <a:gd name="connsiteX32" fmla="*/ 1374199 w 2991137"/>
              <a:gd name="connsiteY32" fmla="*/ 733038 h 814992"/>
              <a:gd name="connsiteX33" fmla="*/ 1369607 w 2991137"/>
              <a:gd name="connsiteY33" fmla="*/ 738512 h 814992"/>
              <a:gd name="connsiteX34" fmla="*/ 1362928 w 2991137"/>
              <a:gd name="connsiteY34" fmla="*/ 740885 h 814992"/>
              <a:gd name="connsiteX35" fmla="*/ 1356528 w 2991137"/>
              <a:gd name="connsiteY35" fmla="*/ 737938 h 814992"/>
              <a:gd name="connsiteX36" fmla="*/ 1354023 w 2991137"/>
              <a:gd name="connsiteY36" fmla="*/ 730895 h 814992"/>
              <a:gd name="connsiteX37" fmla="*/ 1356250 w 2991137"/>
              <a:gd name="connsiteY37" fmla="*/ 724808 h 814992"/>
              <a:gd name="connsiteX38" fmla="*/ 1365989 w 2991137"/>
              <a:gd name="connsiteY38" fmla="*/ 720483 h 814992"/>
              <a:gd name="connsiteX39" fmla="*/ 1375590 w 2991137"/>
              <a:gd name="connsiteY39" fmla="*/ 717574 h 814992"/>
              <a:gd name="connsiteX40" fmla="*/ 1958306 w 2991137"/>
              <a:gd name="connsiteY40" fmla="*/ 694798 h 814992"/>
              <a:gd name="connsiteX41" fmla="*/ 1968741 w 2991137"/>
              <a:gd name="connsiteY41" fmla="*/ 700885 h 814992"/>
              <a:gd name="connsiteX42" fmla="*/ 1972915 w 2991137"/>
              <a:gd name="connsiteY42" fmla="*/ 716540 h 814992"/>
              <a:gd name="connsiteX43" fmla="*/ 1968741 w 2991137"/>
              <a:gd name="connsiteY43" fmla="*/ 732273 h 814992"/>
              <a:gd name="connsiteX44" fmla="*/ 1958167 w 2991137"/>
              <a:gd name="connsiteY44" fmla="*/ 738359 h 814992"/>
              <a:gd name="connsiteX45" fmla="*/ 1948149 w 2991137"/>
              <a:gd name="connsiteY45" fmla="*/ 732426 h 814992"/>
              <a:gd name="connsiteX46" fmla="*/ 1944114 w 2991137"/>
              <a:gd name="connsiteY46" fmla="*/ 716540 h 814992"/>
              <a:gd name="connsiteX47" fmla="*/ 1948149 w 2991137"/>
              <a:gd name="connsiteY47" fmla="*/ 700770 h 814992"/>
              <a:gd name="connsiteX48" fmla="*/ 1958306 w 2991137"/>
              <a:gd name="connsiteY48" fmla="*/ 694798 h 814992"/>
              <a:gd name="connsiteX49" fmla="*/ 1801357 w 2991137"/>
              <a:gd name="connsiteY49" fmla="*/ 693497 h 814992"/>
              <a:gd name="connsiteX50" fmla="*/ 1811792 w 2991137"/>
              <a:gd name="connsiteY50" fmla="*/ 699239 h 814992"/>
              <a:gd name="connsiteX51" fmla="*/ 1816245 w 2991137"/>
              <a:gd name="connsiteY51" fmla="*/ 716004 h 814992"/>
              <a:gd name="connsiteX52" fmla="*/ 1811792 w 2991137"/>
              <a:gd name="connsiteY52" fmla="*/ 732962 h 814992"/>
              <a:gd name="connsiteX53" fmla="*/ 1801496 w 2991137"/>
              <a:gd name="connsiteY53" fmla="*/ 738704 h 814992"/>
              <a:gd name="connsiteX54" fmla="*/ 1791060 w 2991137"/>
              <a:gd name="connsiteY54" fmla="*/ 732962 h 814992"/>
              <a:gd name="connsiteX55" fmla="*/ 1786608 w 2991137"/>
              <a:gd name="connsiteY55" fmla="*/ 716119 h 814992"/>
              <a:gd name="connsiteX56" fmla="*/ 1791060 w 2991137"/>
              <a:gd name="connsiteY56" fmla="*/ 699239 h 814992"/>
              <a:gd name="connsiteX57" fmla="*/ 1801357 w 2991137"/>
              <a:gd name="connsiteY57" fmla="*/ 693497 h 814992"/>
              <a:gd name="connsiteX58" fmla="*/ 1730952 w 2991137"/>
              <a:gd name="connsiteY58" fmla="*/ 692999 h 814992"/>
              <a:gd name="connsiteX59" fmla="*/ 1740414 w 2991137"/>
              <a:gd name="connsiteY59" fmla="*/ 698626 h 814992"/>
              <a:gd name="connsiteX60" fmla="*/ 1744170 w 2991137"/>
              <a:gd name="connsiteY60" fmla="*/ 715928 h 814992"/>
              <a:gd name="connsiteX61" fmla="*/ 1740414 w 2991137"/>
              <a:gd name="connsiteY61" fmla="*/ 733651 h 814992"/>
              <a:gd name="connsiteX62" fmla="*/ 1731230 w 2991137"/>
              <a:gd name="connsiteY62" fmla="*/ 739125 h 814992"/>
              <a:gd name="connsiteX63" fmla="*/ 1721491 w 2991137"/>
              <a:gd name="connsiteY63" fmla="*/ 733230 h 814992"/>
              <a:gd name="connsiteX64" fmla="*/ 1717316 w 2991137"/>
              <a:gd name="connsiteY64" fmla="*/ 714894 h 814992"/>
              <a:gd name="connsiteX65" fmla="*/ 1721212 w 2991137"/>
              <a:gd name="connsiteY65" fmla="*/ 698473 h 814992"/>
              <a:gd name="connsiteX66" fmla="*/ 1730952 w 2991137"/>
              <a:gd name="connsiteY66" fmla="*/ 692999 h 814992"/>
              <a:gd name="connsiteX67" fmla="*/ 1094668 w 2991137"/>
              <a:gd name="connsiteY67" fmla="*/ 692999 h 814992"/>
              <a:gd name="connsiteX68" fmla="*/ 1104129 w 2991137"/>
              <a:gd name="connsiteY68" fmla="*/ 698626 h 814992"/>
              <a:gd name="connsiteX69" fmla="*/ 1108025 w 2991137"/>
              <a:gd name="connsiteY69" fmla="*/ 715928 h 814992"/>
              <a:gd name="connsiteX70" fmla="*/ 1104129 w 2991137"/>
              <a:gd name="connsiteY70" fmla="*/ 733651 h 814992"/>
              <a:gd name="connsiteX71" fmla="*/ 1094946 w 2991137"/>
              <a:gd name="connsiteY71" fmla="*/ 739125 h 814992"/>
              <a:gd name="connsiteX72" fmla="*/ 1085206 w 2991137"/>
              <a:gd name="connsiteY72" fmla="*/ 733230 h 814992"/>
              <a:gd name="connsiteX73" fmla="*/ 1081171 w 2991137"/>
              <a:gd name="connsiteY73" fmla="*/ 714894 h 814992"/>
              <a:gd name="connsiteX74" fmla="*/ 1085067 w 2991137"/>
              <a:gd name="connsiteY74" fmla="*/ 698473 h 814992"/>
              <a:gd name="connsiteX75" fmla="*/ 1094668 w 2991137"/>
              <a:gd name="connsiteY75" fmla="*/ 692999 h 814992"/>
              <a:gd name="connsiteX76" fmla="*/ 2067391 w 2991137"/>
              <a:gd name="connsiteY76" fmla="*/ 679831 h 814992"/>
              <a:gd name="connsiteX77" fmla="*/ 2067391 w 2991137"/>
              <a:gd name="connsiteY77" fmla="*/ 753402 h 814992"/>
              <a:gd name="connsiteX78" fmla="*/ 2083392 w 2991137"/>
              <a:gd name="connsiteY78" fmla="*/ 753402 h 814992"/>
              <a:gd name="connsiteX79" fmla="*/ 2083392 w 2991137"/>
              <a:gd name="connsiteY79" fmla="*/ 722512 h 814992"/>
              <a:gd name="connsiteX80" fmla="*/ 2106211 w 2991137"/>
              <a:gd name="connsiteY80" fmla="*/ 722512 h 814992"/>
              <a:gd name="connsiteX81" fmla="*/ 2106211 w 2991137"/>
              <a:gd name="connsiteY81" fmla="*/ 753402 h 814992"/>
              <a:gd name="connsiteX82" fmla="*/ 2122212 w 2991137"/>
              <a:gd name="connsiteY82" fmla="*/ 753402 h 814992"/>
              <a:gd name="connsiteX83" fmla="*/ 2122212 w 2991137"/>
              <a:gd name="connsiteY83" fmla="*/ 679831 h 814992"/>
              <a:gd name="connsiteX84" fmla="*/ 2106211 w 2991137"/>
              <a:gd name="connsiteY84" fmla="*/ 679831 h 814992"/>
              <a:gd name="connsiteX85" fmla="*/ 2106211 w 2991137"/>
              <a:gd name="connsiteY85" fmla="*/ 706626 h 814992"/>
              <a:gd name="connsiteX86" fmla="*/ 2083392 w 2991137"/>
              <a:gd name="connsiteY86" fmla="*/ 706626 h 814992"/>
              <a:gd name="connsiteX87" fmla="*/ 2083392 w 2991137"/>
              <a:gd name="connsiteY87" fmla="*/ 679831 h 814992"/>
              <a:gd name="connsiteX88" fmla="*/ 1845603 w 2991137"/>
              <a:gd name="connsiteY88" fmla="*/ 679831 h 814992"/>
              <a:gd name="connsiteX89" fmla="*/ 1845603 w 2991137"/>
              <a:gd name="connsiteY89" fmla="*/ 753402 h 814992"/>
              <a:gd name="connsiteX90" fmla="*/ 1859378 w 2991137"/>
              <a:gd name="connsiteY90" fmla="*/ 753402 h 814992"/>
              <a:gd name="connsiteX91" fmla="*/ 1859378 w 2991137"/>
              <a:gd name="connsiteY91" fmla="*/ 704980 h 814992"/>
              <a:gd name="connsiteX92" fmla="*/ 1873292 w 2991137"/>
              <a:gd name="connsiteY92" fmla="*/ 753402 h 814992"/>
              <a:gd name="connsiteX93" fmla="*/ 1886927 w 2991137"/>
              <a:gd name="connsiteY93" fmla="*/ 753402 h 814992"/>
              <a:gd name="connsiteX94" fmla="*/ 1901676 w 2991137"/>
              <a:gd name="connsiteY94" fmla="*/ 704980 h 814992"/>
              <a:gd name="connsiteX95" fmla="*/ 1901676 w 2991137"/>
              <a:gd name="connsiteY95" fmla="*/ 753402 h 814992"/>
              <a:gd name="connsiteX96" fmla="*/ 1915451 w 2991137"/>
              <a:gd name="connsiteY96" fmla="*/ 753402 h 814992"/>
              <a:gd name="connsiteX97" fmla="*/ 1915451 w 2991137"/>
              <a:gd name="connsiteY97" fmla="*/ 679831 h 814992"/>
              <a:gd name="connsiteX98" fmla="*/ 1895554 w 2991137"/>
              <a:gd name="connsiteY98" fmla="*/ 679831 h 814992"/>
              <a:gd name="connsiteX99" fmla="*/ 1880388 w 2991137"/>
              <a:gd name="connsiteY99" fmla="*/ 731086 h 814992"/>
              <a:gd name="connsiteX100" fmla="*/ 1865500 w 2991137"/>
              <a:gd name="connsiteY100" fmla="*/ 679831 h 814992"/>
              <a:gd name="connsiteX101" fmla="*/ 1630632 w 2991137"/>
              <a:gd name="connsiteY101" fmla="*/ 679831 h 814992"/>
              <a:gd name="connsiteX102" fmla="*/ 1630632 w 2991137"/>
              <a:gd name="connsiteY102" fmla="*/ 753402 h 814992"/>
              <a:gd name="connsiteX103" fmla="*/ 1646634 w 2991137"/>
              <a:gd name="connsiteY103" fmla="*/ 753402 h 814992"/>
              <a:gd name="connsiteX104" fmla="*/ 1646634 w 2991137"/>
              <a:gd name="connsiteY104" fmla="*/ 695143 h 814992"/>
              <a:gd name="connsiteX105" fmla="*/ 1668200 w 2991137"/>
              <a:gd name="connsiteY105" fmla="*/ 695143 h 814992"/>
              <a:gd name="connsiteX106" fmla="*/ 1668200 w 2991137"/>
              <a:gd name="connsiteY106" fmla="*/ 753402 h 814992"/>
              <a:gd name="connsiteX107" fmla="*/ 1684340 w 2991137"/>
              <a:gd name="connsiteY107" fmla="*/ 753402 h 814992"/>
              <a:gd name="connsiteX108" fmla="*/ 1684340 w 2991137"/>
              <a:gd name="connsiteY108" fmla="*/ 679831 h 814992"/>
              <a:gd name="connsiteX109" fmla="*/ 1271514 w 2991137"/>
              <a:gd name="connsiteY109" fmla="*/ 679831 h 814992"/>
              <a:gd name="connsiteX110" fmla="*/ 1271514 w 2991137"/>
              <a:gd name="connsiteY110" fmla="*/ 753402 h 814992"/>
              <a:gd name="connsiteX111" fmla="*/ 1287515 w 2991137"/>
              <a:gd name="connsiteY111" fmla="*/ 753402 h 814992"/>
              <a:gd name="connsiteX112" fmla="*/ 1287515 w 2991137"/>
              <a:gd name="connsiteY112" fmla="*/ 695143 h 814992"/>
              <a:gd name="connsiteX113" fmla="*/ 1309081 w 2991137"/>
              <a:gd name="connsiteY113" fmla="*/ 695143 h 814992"/>
              <a:gd name="connsiteX114" fmla="*/ 1309081 w 2991137"/>
              <a:gd name="connsiteY114" fmla="*/ 753402 h 814992"/>
              <a:gd name="connsiteX115" fmla="*/ 1325222 w 2991137"/>
              <a:gd name="connsiteY115" fmla="*/ 753402 h 814992"/>
              <a:gd name="connsiteX116" fmla="*/ 1325222 w 2991137"/>
              <a:gd name="connsiteY116" fmla="*/ 679831 h 814992"/>
              <a:gd name="connsiteX117" fmla="*/ 1200553 w 2991137"/>
              <a:gd name="connsiteY117" fmla="*/ 679831 h 814992"/>
              <a:gd name="connsiteX118" fmla="*/ 1200553 w 2991137"/>
              <a:gd name="connsiteY118" fmla="*/ 753402 h 814992"/>
              <a:gd name="connsiteX119" fmla="*/ 1216554 w 2991137"/>
              <a:gd name="connsiteY119" fmla="*/ 753402 h 814992"/>
              <a:gd name="connsiteX120" fmla="*/ 1216554 w 2991137"/>
              <a:gd name="connsiteY120" fmla="*/ 695143 h 814992"/>
              <a:gd name="connsiteX121" fmla="*/ 1238120 w 2991137"/>
              <a:gd name="connsiteY121" fmla="*/ 695143 h 814992"/>
              <a:gd name="connsiteX122" fmla="*/ 1238120 w 2991137"/>
              <a:gd name="connsiteY122" fmla="*/ 753402 h 814992"/>
              <a:gd name="connsiteX123" fmla="*/ 1254261 w 2991137"/>
              <a:gd name="connsiteY123" fmla="*/ 753402 h 814992"/>
              <a:gd name="connsiteX124" fmla="*/ 1254261 w 2991137"/>
              <a:gd name="connsiteY124" fmla="*/ 679831 h 814992"/>
              <a:gd name="connsiteX125" fmla="*/ 1129592 w 2991137"/>
              <a:gd name="connsiteY125" fmla="*/ 679831 h 814992"/>
              <a:gd name="connsiteX126" fmla="*/ 1152550 w 2991137"/>
              <a:gd name="connsiteY126" fmla="*/ 753670 h 814992"/>
              <a:gd name="connsiteX127" fmla="*/ 1147819 w 2991137"/>
              <a:gd name="connsiteY127" fmla="*/ 764771 h 814992"/>
              <a:gd name="connsiteX128" fmla="*/ 1140166 w 2991137"/>
              <a:gd name="connsiteY128" fmla="*/ 767833 h 814992"/>
              <a:gd name="connsiteX129" fmla="*/ 1133488 w 2991137"/>
              <a:gd name="connsiteY129" fmla="*/ 766915 h 814992"/>
              <a:gd name="connsiteX130" fmla="*/ 1134879 w 2991137"/>
              <a:gd name="connsiteY130" fmla="*/ 782149 h 814992"/>
              <a:gd name="connsiteX131" fmla="*/ 1143923 w 2991137"/>
              <a:gd name="connsiteY131" fmla="*/ 783336 h 814992"/>
              <a:gd name="connsiteX132" fmla="*/ 1154080 w 2991137"/>
              <a:gd name="connsiteY132" fmla="*/ 781460 h 814992"/>
              <a:gd name="connsiteX133" fmla="*/ 1160898 w 2991137"/>
              <a:gd name="connsiteY133" fmla="*/ 775833 h 814992"/>
              <a:gd name="connsiteX134" fmla="*/ 1166324 w 2991137"/>
              <a:gd name="connsiteY134" fmla="*/ 764503 h 814992"/>
              <a:gd name="connsiteX135" fmla="*/ 1170360 w 2991137"/>
              <a:gd name="connsiteY135" fmla="*/ 750723 h 814992"/>
              <a:gd name="connsiteX136" fmla="*/ 1191648 w 2991137"/>
              <a:gd name="connsiteY136" fmla="*/ 679831 h 814992"/>
              <a:gd name="connsiteX137" fmla="*/ 1175230 w 2991137"/>
              <a:gd name="connsiteY137" fmla="*/ 679831 h 814992"/>
              <a:gd name="connsiteX138" fmla="*/ 1161037 w 2991137"/>
              <a:gd name="connsiteY138" fmla="*/ 732120 h 814992"/>
              <a:gd name="connsiteX139" fmla="*/ 1146706 w 2991137"/>
              <a:gd name="connsiteY139" fmla="*/ 679831 h 814992"/>
              <a:gd name="connsiteX140" fmla="*/ 2219192 w 2991137"/>
              <a:gd name="connsiteY140" fmla="*/ 677611 h 814992"/>
              <a:gd name="connsiteX141" fmla="*/ 2201939 w 2991137"/>
              <a:gd name="connsiteY141" fmla="*/ 682549 h 814992"/>
              <a:gd name="connsiteX142" fmla="*/ 2193173 w 2991137"/>
              <a:gd name="connsiteY142" fmla="*/ 698550 h 814992"/>
              <a:gd name="connsiteX143" fmla="*/ 2207643 w 2991137"/>
              <a:gd name="connsiteY143" fmla="*/ 701727 h 814992"/>
              <a:gd name="connsiteX144" fmla="*/ 2211678 w 2991137"/>
              <a:gd name="connsiteY144" fmla="*/ 694454 h 814992"/>
              <a:gd name="connsiteX145" fmla="*/ 2218357 w 2991137"/>
              <a:gd name="connsiteY145" fmla="*/ 692502 h 814992"/>
              <a:gd name="connsiteX146" fmla="*/ 2224897 w 2991137"/>
              <a:gd name="connsiteY146" fmla="*/ 693765 h 814992"/>
              <a:gd name="connsiteX147" fmla="*/ 2228097 w 2991137"/>
              <a:gd name="connsiteY147" fmla="*/ 696865 h 814992"/>
              <a:gd name="connsiteX148" fmla="*/ 2229071 w 2991137"/>
              <a:gd name="connsiteY148" fmla="*/ 704827 h 814992"/>
              <a:gd name="connsiteX149" fmla="*/ 2213487 w 2991137"/>
              <a:gd name="connsiteY149" fmla="*/ 709612 h 814992"/>
              <a:gd name="connsiteX150" fmla="*/ 2200269 w 2991137"/>
              <a:gd name="connsiteY150" fmla="*/ 714626 h 814992"/>
              <a:gd name="connsiteX151" fmla="*/ 2193729 w 2991137"/>
              <a:gd name="connsiteY151" fmla="*/ 722014 h 814992"/>
              <a:gd name="connsiteX152" fmla="*/ 2191503 w 2991137"/>
              <a:gd name="connsiteY152" fmla="*/ 732885 h 814992"/>
              <a:gd name="connsiteX153" fmla="*/ 2197069 w 2991137"/>
              <a:gd name="connsiteY153" fmla="*/ 748694 h 814992"/>
              <a:gd name="connsiteX154" fmla="*/ 2211539 w 2991137"/>
              <a:gd name="connsiteY154" fmla="*/ 754589 h 814992"/>
              <a:gd name="connsiteX155" fmla="*/ 2221418 w 2991137"/>
              <a:gd name="connsiteY155" fmla="*/ 752177 h 814992"/>
              <a:gd name="connsiteX156" fmla="*/ 2230323 w 2991137"/>
              <a:gd name="connsiteY156" fmla="*/ 744866 h 814992"/>
              <a:gd name="connsiteX157" fmla="*/ 2232271 w 2991137"/>
              <a:gd name="connsiteY157" fmla="*/ 752905 h 814992"/>
              <a:gd name="connsiteX158" fmla="*/ 2248133 w 2991137"/>
              <a:gd name="connsiteY158" fmla="*/ 752905 h 814992"/>
              <a:gd name="connsiteX159" fmla="*/ 2245350 w 2991137"/>
              <a:gd name="connsiteY159" fmla="*/ 743029 h 814992"/>
              <a:gd name="connsiteX160" fmla="*/ 2244515 w 2991137"/>
              <a:gd name="connsiteY160" fmla="*/ 728751 h 814992"/>
              <a:gd name="connsiteX161" fmla="*/ 2244655 w 2991137"/>
              <a:gd name="connsiteY161" fmla="*/ 705937 h 814992"/>
              <a:gd name="connsiteX162" fmla="*/ 2242428 w 2991137"/>
              <a:gd name="connsiteY162" fmla="*/ 688214 h 814992"/>
              <a:gd name="connsiteX163" fmla="*/ 2234776 w 2991137"/>
              <a:gd name="connsiteY163" fmla="*/ 680444 h 814992"/>
              <a:gd name="connsiteX164" fmla="*/ 2219192 w 2991137"/>
              <a:gd name="connsiteY164" fmla="*/ 677611 h 814992"/>
              <a:gd name="connsiteX165" fmla="*/ 2177868 w 2991137"/>
              <a:gd name="connsiteY165" fmla="*/ 677611 h 814992"/>
              <a:gd name="connsiteX166" fmla="*/ 2167015 w 2991137"/>
              <a:gd name="connsiteY166" fmla="*/ 682052 h 814992"/>
              <a:gd name="connsiteX167" fmla="*/ 2161310 w 2991137"/>
              <a:gd name="connsiteY167" fmla="*/ 695334 h 814992"/>
              <a:gd name="connsiteX168" fmla="*/ 2156997 w 2991137"/>
              <a:gd name="connsiteY168" fmla="*/ 705937 h 814992"/>
              <a:gd name="connsiteX169" fmla="*/ 2152127 w 2991137"/>
              <a:gd name="connsiteY169" fmla="*/ 708081 h 814992"/>
              <a:gd name="connsiteX170" fmla="*/ 2152127 w 2991137"/>
              <a:gd name="connsiteY170" fmla="*/ 678185 h 814992"/>
              <a:gd name="connsiteX171" fmla="*/ 2136126 w 2991137"/>
              <a:gd name="connsiteY171" fmla="*/ 678185 h 814992"/>
              <a:gd name="connsiteX172" fmla="*/ 2136126 w 2991137"/>
              <a:gd name="connsiteY172" fmla="*/ 751756 h 814992"/>
              <a:gd name="connsiteX173" fmla="*/ 2152127 w 2991137"/>
              <a:gd name="connsiteY173" fmla="*/ 751756 h 814992"/>
              <a:gd name="connsiteX174" fmla="*/ 2152127 w 2991137"/>
              <a:gd name="connsiteY174" fmla="*/ 720368 h 814992"/>
              <a:gd name="connsiteX175" fmla="*/ 2157275 w 2991137"/>
              <a:gd name="connsiteY175" fmla="*/ 722167 h 814992"/>
              <a:gd name="connsiteX176" fmla="*/ 2161449 w 2991137"/>
              <a:gd name="connsiteY176" fmla="*/ 730474 h 814992"/>
              <a:gd name="connsiteX177" fmla="*/ 2169519 w 2991137"/>
              <a:gd name="connsiteY177" fmla="*/ 751756 h 814992"/>
              <a:gd name="connsiteX178" fmla="*/ 2186494 w 2991137"/>
              <a:gd name="connsiteY178" fmla="*/ 751756 h 814992"/>
              <a:gd name="connsiteX179" fmla="*/ 2177728 w 2991137"/>
              <a:gd name="connsiteY179" fmla="*/ 731431 h 814992"/>
              <a:gd name="connsiteX180" fmla="*/ 2170354 w 2991137"/>
              <a:gd name="connsiteY180" fmla="*/ 718301 h 814992"/>
              <a:gd name="connsiteX181" fmla="*/ 2164232 w 2991137"/>
              <a:gd name="connsiteY181" fmla="*/ 713899 h 814992"/>
              <a:gd name="connsiteX182" fmla="*/ 2169519 w 2991137"/>
              <a:gd name="connsiteY182" fmla="*/ 708732 h 814992"/>
              <a:gd name="connsiteX183" fmla="*/ 2172859 w 2991137"/>
              <a:gd name="connsiteY183" fmla="*/ 699239 h 814992"/>
              <a:gd name="connsiteX184" fmla="*/ 2176615 w 2991137"/>
              <a:gd name="connsiteY184" fmla="*/ 691889 h 814992"/>
              <a:gd name="connsiteX185" fmla="*/ 2182459 w 2991137"/>
              <a:gd name="connsiteY185" fmla="*/ 690779 h 814992"/>
              <a:gd name="connsiteX186" fmla="*/ 2184129 w 2991137"/>
              <a:gd name="connsiteY186" fmla="*/ 690779 h 814992"/>
              <a:gd name="connsiteX187" fmla="*/ 2184129 w 2991137"/>
              <a:gd name="connsiteY187" fmla="*/ 678185 h 814992"/>
              <a:gd name="connsiteX188" fmla="*/ 2177868 w 2991137"/>
              <a:gd name="connsiteY188" fmla="*/ 677611 h 814992"/>
              <a:gd name="connsiteX189" fmla="*/ 2026345 w 2991137"/>
              <a:gd name="connsiteY189" fmla="*/ 677611 h 814992"/>
              <a:gd name="connsiteX190" fmla="*/ 2008953 w 2991137"/>
              <a:gd name="connsiteY190" fmla="*/ 682549 h 814992"/>
              <a:gd name="connsiteX191" fmla="*/ 2000326 w 2991137"/>
              <a:gd name="connsiteY191" fmla="*/ 698550 h 814992"/>
              <a:gd name="connsiteX192" fmla="*/ 2014796 w 2991137"/>
              <a:gd name="connsiteY192" fmla="*/ 701727 h 814992"/>
              <a:gd name="connsiteX193" fmla="*/ 2018831 w 2991137"/>
              <a:gd name="connsiteY193" fmla="*/ 694454 h 814992"/>
              <a:gd name="connsiteX194" fmla="*/ 2025510 w 2991137"/>
              <a:gd name="connsiteY194" fmla="*/ 692502 h 814992"/>
              <a:gd name="connsiteX195" fmla="*/ 2032050 w 2991137"/>
              <a:gd name="connsiteY195" fmla="*/ 693765 h 814992"/>
              <a:gd name="connsiteX196" fmla="*/ 2035250 w 2991137"/>
              <a:gd name="connsiteY196" fmla="*/ 696865 h 814992"/>
              <a:gd name="connsiteX197" fmla="*/ 2036224 w 2991137"/>
              <a:gd name="connsiteY197" fmla="*/ 704827 h 814992"/>
              <a:gd name="connsiteX198" fmla="*/ 2020640 w 2991137"/>
              <a:gd name="connsiteY198" fmla="*/ 709612 h 814992"/>
              <a:gd name="connsiteX199" fmla="*/ 2007283 w 2991137"/>
              <a:gd name="connsiteY199" fmla="*/ 714626 h 814992"/>
              <a:gd name="connsiteX200" fmla="*/ 2000882 w 2991137"/>
              <a:gd name="connsiteY200" fmla="*/ 722014 h 814992"/>
              <a:gd name="connsiteX201" fmla="*/ 1998656 w 2991137"/>
              <a:gd name="connsiteY201" fmla="*/ 732885 h 814992"/>
              <a:gd name="connsiteX202" fmla="*/ 2004222 w 2991137"/>
              <a:gd name="connsiteY202" fmla="*/ 748694 h 814992"/>
              <a:gd name="connsiteX203" fmla="*/ 2018692 w 2991137"/>
              <a:gd name="connsiteY203" fmla="*/ 754589 h 814992"/>
              <a:gd name="connsiteX204" fmla="*/ 2028571 w 2991137"/>
              <a:gd name="connsiteY204" fmla="*/ 752177 h 814992"/>
              <a:gd name="connsiteX205" fmla="*/ 2037476 w 2991137"/>
              <a:gd name="connsiteY205" fmla="*/ 744866 h 814992"/>
              <a:gd name="connsiteX206" fmla="*/ 2039424 w 2991137"/>
              <a:gd name="connsiteY206" fmla="*/ 752905 h 814992"/>
              <a:gd name="connsiteX207" fmla="*/ 2055286 w 2991137"/>
              <a:gd name="connsiteY207" fmla="*/ 752905 h 814992"/>
              <a:gd name="connsiteX208" fmla="*/ 2052503 w 2991137"/>
              <a:gd name="connsiteY208" fmla="*/ 743029 h 814992"/>
              <a:gd name="connsiteX209" fmla="*/ 2051668 w 2991137"/>
              <a:gd name="connsiteY209" fmla="*/ 728751 h 814992"/>
              <a:gd name="connsiteX210" fmla="*/ 2051807 w 2991137"/>
              <a:gd name="connsiteY210" fmla="*/ 705937 h 814992"/>
              <a:gd name="connsiteX211" fmla="*/ 2049581 w 2991137"/>
              <a:gd name="connsiteY211" fmla="*/ 688214 h 814992"/>
              <a:gd name="connsiteX212" fmla="*/ 2041929 w 2991137"/>
              <a:gd name="connsiteY212" fmla="*/ 680444 h 814992"/>
              <a:gd name="connsiteX213" fmla="*/ 2026345 w 2991137"/>
              <a:gd name="connsiteY213" fmla="*/ 677611 h 814992"/>
              <a:gd name="connsiteX214" fmla="*/ 1801357 w 2991137"/>
              <a:gd name="connsiteY214" fmla="*/ 677611 h 814992"/>
              <a:gd name="connsiteX215" fmla="*/ 1785773 w 2991137"/>
              <a:gd name="connsiteY215" fmla="*/ 682052 h 814992"/>
              <a:gd name="connsiteX216" fmla="*/ 1774642 w 2991137"/>
              <a:gd name="connsiteY216" fmla="*/ 695334 h 814992"/>
              <a:gd name="connsiteX217" fmla="*/ 1770329 w 2991137"/>
              <a:gd name="connsiteY217" fmla="*/ 715086 h 814992"/>
              <a:gd name="connsiteX218" fmla="*/ 1779094 w 2991137"/>
              <a:gd name="connsiteY218" fmla="*/ 744330 h 814992"/>
              <a:gd name="connsiteX219" fmla="*/ 1801496 w 2991137"/>
              <a:gd name="connsiteY219" fmla="*/ 754589 h 814992"/>
              <a:gd name="connsiteX220" fmla="*/ 1816940 w 2991137"/>
              <a:gd name="connsiteY220" fmla="*/ 749996 h 814992"/>
              <a:gd name="connsiteX221" fmla="*/ 1828210 w 2991137"/>
              <a:gd name="connsiteY221" fmla="*/ 736215 h 814992"/>
              <a:gd name="connsiteX222" fmla="*/ 1832663 w 2991137"/>
              <a:gd name="connsiteY222" fmla="*/ 715737 h 814992"/>
              <a:gd name="connsiteX223" fmla="*/ 1824315 w 2991137"/>
              <a:gd name="connsiteY223" fmla="*/ 689057 h 814992"/>
              <a:gd name="connsiteX224" fmla="*/ 1801357 w 2991137"/>
              <a:gd name="connsiteY224" fmla="*/ 677611 h 814992"/>
              <a:gd name="connsiteX225" fmla="*/ 1735265 w 2991137"/>
              <a:gd name="connsiteY225" fmla="*/ 677611 h 814992"/>
              <a:gd name="connsiteX226" fmla="*/ 1724552 w 2991137"/>
              <a:gd name="connsiteY226" fmla="*/ 680941 h 814992"/>
              <a:gd name="connsiteX227" fmla="*/ 1716482 w 2991137"/>
              <a:gd name="connsiteY227" fmla="*/ 690090 h 814992"/>
              <a:gd name="connsiteX228" fmla="*/ 1716482 w 2991137"/>
              <a:gd name="connsiteY228" fmla="*/ 679296 h 814992"/>
              <a:gd name="connsiteX229" fmla="*/ 1701594 w 2991137"/>
              <a:gd name="connsiteY229" fmla="*/ 679296 h 814992"/>
              <a:gd name="connsiteX230" fmla="*/ 1701594 w 2991137"/>
              <a:gd name="connsiteY230" fmla="*/ 780925 h 814992"/>
              <a:gd name="connsiteX231" fmla="*/ 1717595 w 2991137"/>
              <a:gd name="connsiteY231" fmla="*/ 780925 h 814992"/>
              <a:gd name="connsiteX232" fmla="*/ 1717595 w 2991137"/>
              <a:gd name="connsiteY232" fmla="*/ 743833 h 814992"/>
              <a:gd name="connsiteX233" fmla="*/ 1726360 w 2991137"/>
              <a:gd name="connsiteY233" fmla="*/ 752292 h 814992"/>
              <a:gd name="connsiteX234" fmla="*/ 1735126 w 2991137"/>
              <a:gd name="connsiteY234" fmla="*/ 754589 h 814992"/>
              <a:gd name="connsiteX235" fmla="*/ 1753075 w 2991137"/>
              <a:gd name="connsiteY235" fmla="*/ 744522 h 814992"/>
              <a:gd name="connsiteX236" fmla="*/ 1760450 w 2991137"/>
              <a:gd name="connsiteY236" fmla="*/ 715430 h 814992"/>
              <a:gd name="connsiteX237" fmla="*/ 1753075 w 2991137"/>
              <a:gd name="connsiteY237" fmla="*/ 687449 h 814992"/>
              <a:gd name="connsiteX238" fmla="*/ 1735265 w 2991137"/>
              <a:gd name="connsiteY238" fmla="*/ 677611 h 814992"/>
              <a:gd name="connsiteX239" fmla="*/ 1592787 w 2991137"/>
              <a:gd name="connsiteY239" fmla="*/ 677611 h 814992"/>
              <a:gd name="connsiteX240" fmla="*/ 1568715 w 2991137"/>
              <a:gd name="connsiteY240" fmla="*/ 696865 h 814992"/>
              <a:gd name="connsiteX241" fmla="*/ 1582351 w 2991137"/>
              <a:gd name="connsiteY241" fmla="*/ 700425 h 814992"/>
              <a:gd name="connsiteX242" fmla="*/ 1592647 w 2991137"/>
              <a:gd name="connsiteY242" fmla="*/ 690932 h 814992"/>
              <a:gd name="connsiteX243" fmla="*/ 1598630 w 2991137"/>
              <a:gd name="connsiteY243" fmla="*/ 693612 h 814992"/>
              <a:gd name="connsiteX244" fmla="*/ 1600857 w 2991137"/>
              <a:gd name="connsiteY244" fmla="*/ 700272 h 814992"/>
              <a:gd name="connsiteX245" fmla="*/ 1589586 w 2991137"/>
              <a:gd name="connsiteY245" fmla="*/ 709956 h 814992"/>
              <a:gd name="connsiteX246" fmla="*/ 1589586 w 2991137"/>
              <a:gd name="connsiteY246" fmla="*/ 722665 h 814992"/>
              <a:gd name="connsiteX247" fmla="*/ 1592647 w 2991137"/>
              <a:gd name="connsiteY247" fmla="*/ 722665 h 814992"/>
              <a:gd name="connsiteX248" fmla="*/ 1599883 w 2991137"/>
              <a:gd name="connsiteY248" fmla="*/ 725153 h 814992"/>
              <a:gd name="connsiteX249" fmla="*/ 1602665 w 2991137"/>
              <a:gd name="connsiteY249" fmla="*/ 731852 h 814992"/>
              <a:gd name="connsiteX250" fmla="*/ 1599744 w 2991137"/>
              <a:gd name="connsiteY250" fmla="*/ 738704 h 814992"/>
              <a:gd name="connsiteX251" fmla="*/ 1592647 w 2991137"/>
              <a:gd name="connsiteY251" fmla="*/ 741498 h 814992"/>
              <a:gd name="connsiteX252" fmla="*/ 1580960 w 2991137"/>
              <a:gd name="connsiteY252" fmla="*/ 730742 h 814992"/>
              <a:gd name="connsiteX253" fmla="*/ 1566350 w 2991137"/>
              <a:gd name="connsiteY253" fmla="*/ 733880 h 814992"/>
              <a:gd name="connsiteX254" fmla="*/ 1592787 w 2991137"/>
              <a:gd name="connsiteY254" fmla="*/ 754589 h 814992"/>
              <a:gd name="connsiteX255" fmla="*/ 1611431 w 2991137"/>
              <a:gd name="connsiteY255" fmla="*/ 748618 h 814992"/>
              <a:gd name="connsiteX256" fmla="*/ 1618388 w 2991137"/>
              <a:gd name="connsiteY256" fmla="*/ 733536 h 814992"/>
              <a:gd name="connsiteX257" fmla="*/ 1605031 w 2991137"/>
              <a:gd name="connsiteY257" fmla="*/ 715430 h 814992"/>
              <a:gd name="connsiteX258" fmla="*/ 1615745 w 2991137"/>
              <a:gd name="connsiteY258" fmla="*/ 698894 h 814992"/>
              <a:gd name="connsiteX259" fmla="*/ 1609483 w 2991137"/>
              <a:gd name="connsiteY259" fmla="*/ 683506 h 814992"/>
              <a:gd name="connsiteX260" fmla="*/ 1592787 w 2991137"/>
              <a:gd name="connsiteY260" fmla="*/ 677611 h 814992"/>
              <a:gd name="connsiteX261" fmla="*/ 1531983 w 2991137"/>
              <a:gd name="connsiteY261" fmla="*/ 677611 h 814992"/>
              <a:gd name="connsiteX262" fmla="*/ 1514590 w 2991137"/>
              <a:gd name="connsiteY262" fmla="*/ 682549 h 814992"/>
              <a:gd name="connsiteX263" fmla="*/ 1505964 w 2991137"/>
              <a:gd name="connsiteY263" fmla="*/ 698550 h 814992"/>
              <a:gd name="connsiteX264" fmla="*/ 1520434 w 2991137"/>
              <a:gd name="connsiteY264" fmla="*/ 701727 h 814992"/>
              <a:gd name="connsiteX265" fmla="*/ 1524469 w 2991137"/>
              <a:gd name="connsiteY265" fmla="*/ 694454 h 814992"/>
              <a:gd name="connsiteX266" fmla="*/ 1531148 w 2991137"/>
              <a:gd name="connsiteY266" fmla="*/ 692502 h 814992"/>
              <a:gd name="connsiteX267" fmla="*/ 1537687 w 2991137"/>
              <a:gd name="connsiteY267" fmla="*/ 693765 h 814992"/>
              <a:gd name="connsiteX268" fmla="*/ 1540888 w 2991137"/>
              <a:gd name="connsiteY268" fmla="*/ 696865 h 814992"/>
              <a:gd name="connsiteX269" fmla="*/ 1541862 w 2991137"/>
              <a:gd name="connsiteY269" fmla="*/ 704827 h 814992"/>
              <a:gd name="connsiteX270" fmla="*/ 1526278 w 2991137"/>
              <a:gd name="connsiteY270" fmla="*/ 709612 h 814992"/>
              <a:gd name="connsiteX271" fmla="*/ 1513060 w 2991137"/>
              <a:gd name="connsiteY271" fmla="*/ 714626 h 814992"/>
              <a:gd name="connsiteX272" fmla="*/ 1506520 w 2991137"/>
              <a:gd name="connsiteY272" fmla="*/ 722014 h 814992"/>
              <a:gd name="connsiteX273" fmla="*/ 1504294 w 2991137"/>
              <a:gd name="connsiteY273" fmla="*/ 732885 h 814992"/>
              <a:gd name="connsiteX274" fmla="*/ 1509860 w 2991137"/>
              <a:gd name="connsiteY274" fmla="*/ 748694 h 814992"/>
              <a:gd name="connsiteX275" fmla="*/ 1524330 w 2991137"/>
              <a:gd name="connsiteY275" fmla="*/ 754589 h 814992"/>
              <a:gd name="connsiteX276" fmla="*/ 1534209 w 2991137"/>
              <a:gd name="connsiteY276" fmla="*/ 752177 h 814992"/>
              <a:gd name="connsiteX277" fmla="*/ 1543114 w 2991137"/>
              <a:gd name="connsiteY277" fmla="*/ 744866 h 814992"/>
              <a:gd name="connsiteX278" fmla="*/ 1545062 w 2991137"/>
              <a:gd name="connsiteY278" fmla="*/ 752905 h 814992"/>
              <a:gd name="connsiteX279" fmla="*/ 1560924 w 2991137"/>
              <a:gd name="connsiteY279" fmla="*/ 752905 h 814992"/>
              <a:gd name="connsiteX280" fmla="*/ 1558141 w 2991137"/>
              <a:gd name="connsiteY280" fmla="*/ 743029 h 814992"/>
              <a:gd name="connsiteX281" fmla="*/ 1557306 w 2991137"/>
              <a:gd name="connsiteY281" fmla="*/ 728751 h 814992"/>
              <a:gd name="connsiteX282" fmla="*/ 1557445 w 2991137"/>
              <a:gd name="connsiteY282" fmla="*/ 705937 h 814992"/>
              <a:gd name="connsiteX283" fmla="*/ 1555219 w 2991137"/>
              <a:gd name="connsiteY283" fmla="*/ 688214 h 814992"/>
              <a:gd name="connsiteX284" fmla="*/ 1547566 w 2991137"/>
              <a:gd name="connsiteY284" fmla="*/ 680444 h 814992"/>
              <a:gd name="connsiteX285" fmla="*/ 1531983 w 2991137"/>
              <a:gd name="connsiteY285" fmla="*/ 677611 h 814992"/>
              <a:gd name="connsiteX286" fmla="*/ 1365711 w 2991137"/>
              <a:gd name="connsiteY286" fmla="*/ 677611 h 814992"/>
              <a:gd name="connsiteX287" fmla="*/ 1348458 w 2991137"/>
              <a:gd name="connsiteY287" fmla="*/ 682549 h 814992"/>
              <a:gd name="connsiteX288" fmla="*/ 1339692 w 2991137"/>
              <a:gd name="connsiteY288" fmla="*/ 698550 h 814992"/>
              <a:gd name="connsiteX289" fmla="*/ 1354163 w 2991137"/>
              <a:gd name="connsiteY289" fmla="*/ 701727 h 814992"/>
              <a:gd name="connsiteX290" fmla="*/ 1358198 w 2991137"/>
              <a:gd name="connsiteY290" fmla="*/ 694454 h 814992"/>
              <a:gd name="connsiteX291" fmla="*/ 1364876 w 2991137"/>
              <a:gd name="connsiteY291" fmla="*/ 692502 h 814992"/>
              <a:gd name="connsiteX292" fmla="*/ 1371416 w 2991137"/>
              <a:gd name="connsiteY292" fmla="*/ 693765 h 814992"/>
              <a:gd name="connsiteX293" fmla="*/ 1374616 w 2991137"/>
              <a:gd name="connsiteY293" fmla="*/ 696865 h 814992"/>
              <a:gd name="connsiteX294" fmla="*/ 1375590 w 2991137"/>
              <a:gd name="connsiteY294" fmla="*/ 704827 h 814992"/>
              <a:gd name="connsiteX295" fmla="*/ 1360006 w 2991137"/>
              <a:gd name="connsiteY295" fmla="*/ 709612 h 814992"/>
              <a:gd name="connsiteX296" fmla="*/ 1346788 w 2991137"/>
              <a:gd name="connsiteY296" fmla="*/ 714626 h 814992"/>
              <a:gd name="connsiteX297" fmla="*/ 1340249 w 2991137"/>
              <a:gd name="connsiteY297" fmla="*/ 722014 h 814992"/>
              <a:gd name="connsiteX298" fmla="*/ 1338022 w 2991137"/>
              <a:gd name="connsiteY298" fmla="*/ 732885 h 814992"/>
              <a:gd name="connsiteX299" fmla="*/ 1343588 w 2991137"/>
              <a:gd name="connsiteY299" fmla="*/ 748694 h 814992"/>
              <a:gd name="connsiteX300" fmla="*/ 1358058 w 2991137"/>
              <a:gd name="connsiteY300" fmla="*/ 754589 h 814992"/>
              <a:gd name="connsiteX301" fmla="*/ 1367937 w 2991137"/>
              <a:gd name="connsiteY301" fmla="*/ 752177 h 814992"/>
              <a:gd name="connsiteX302" fmla="*/ 1376842 w 2991137"/>
              <a:gd name="connsiteY302" fmla="*/ 744866 h 814992"/>
              <a:gd name="connsiteX303" fmla="*/ 1378790 w 2991137"/>
              <a:gd name="connsiteY303" fmla="*/ 752905 h 814992"/>
              <a:gd name="connsiteX304" fmla="*/ 1394652 w 2991137"/>
              <a:gd name="connsiteY304" fmla="*/ 752905 h 814992"/>
              <a:gd name="connsiteX305" fmla="*/ 1391869 w 2991137"/>
              <a:gd name="connsiteY305" fmla="*/ 743029 h 814992"/>
              <a:gd name="connsiteX306" fmla="*/ 1391035 w 2991137"/>
              <a:gd name="connsiteY306" fmla="*/ 728751 h 814992"/>
              <a:gd name="connsiteX307" fmla="*/ 1391174 w 2991137"/>
              <a:gd name="connsiteY307" fmla="*/ 705937 h 814992"/>
              <a:gd name="connsiteX308" fmla="*/ 1388947 w 2991137"/>
              <a:gd name="connsiteY308" fmla="*/ 688214 h 814992"/>
              <a:gd name="connsiteX309" fmla="*/ 1381295 w 2991137"/>
              <a:gd name="connsiteY309" fmla="*/ 680444 h 814992"/>
              <a:gd name="connsiteX310" fmla="*/ 1365711 w 2991137"/>
              <a:gd name="connsiteY310" fmla="*/ 677611 h 814992"/>
              <a:gd name="connsiteX311" fmla="*/ 1098981 w 2991137"/>
              <a:gd name="connsiteY311" fmla="*/ 677611 h 814992"/>
              <a:gd name="connsiteX312" fmla="*/ 1088267 w 2991137"/>
              <a:gd name="connsiteY312" fmla="*/ 680941 h 814992"/>
              <a:gd name="connsiteX313" fmla="*/ 1080197 w 2991137"/>
              <a:gd name="connsiteY313" fmla="*/ 690090 h 814992"/>
              <a:gd name="connsiteX314" fmla="*/ 1080197 w 2991137"/>
              <a:gd name="connsiteY314" fmla="*/ 679296 h 814992"/>
              <a:gd name="connsiteX315" fmla="*/ 1065309 w 2991137"/>
              <a:gd name="connsiteY315" fmla="*/ 679296 h 814992"/>
              <a:gd name="connsiteX316" fmla="*/ 1065309 w 2991137"/>
              <a:gd name="connsiteY316" fmla="*/ 780925 h 814992"/>
              <a:gd name="connsiteX317" fmla="*/ 1081310 w 2991137"/>
              <a:gd name="connsiteY317" fmla="*/ 780925 h 814992"/>
              <a:gd name="connsiteX318" fmla="*/ 1081310 w 2991137"/>
              <a:gd name="connsiteY318" fmla="*/ 743833 h 814992"/>
              <a:gd name="connsiteX319" fmla="*/ 1090076 w 2991137"/>
              <a:gd name="connsiteY319" fmla="*/ 752292 h 814992"/>
              <a:gd name="connsiteX320" fmla="*/ 1098981 w 2991137"/>
              <a:gd name="connsiteY320" fmla="*/ 754589 h 814992"/>
              <a:gd name="connsiteX321" fmla="*/ 1116791 w 2991137"/>
              <a:gd name="connsiteY321" fmla="*/ 744522 h 814992"/>
              <a:gd name="connsiteX322" fmla="*/ 1124305 w 2991137"/>
              <a:gd name="connsiteY322" fmla="*/ 715430 h 814992"/>
              <a:gd name="connsiteX323" fmla="*/ 1116791 w 2991137"/>
              <a:gd name="connsiteY323" fmla="*/ 687449 h 814992"/>
              <a:gd name="connsiteX324" fmla="*/ 1098981 w 2991137"/>
              <a:gd name="connsiteY324" fmla="*/ 677611 h 814992"/>
              <a:gd name="connsiteX325" fmla="*/ 1440012 w 2991137"/>
              <a:gd name="connsiteY325" fmla="*/ 651008 h 814992"/>
              <a:gd name="connsiteX326" fmla="*/ 1440012 w 2991137"/>
              <a:gd name="connsiteY326" fmla="*/ 751795 h 814992"/>
              <a:gd name="connsiteX327" fmla="*/ 1456708 w 2991137"/>
              <a:gd name="connsiteY327" fmla="*/ 751795 h 814992"/>
              <a:gd name="connsiteX328" fmla="*/ 1456708 w 2991137"/>
              <a:gd name="connsiteY328" fmla="*/ 668195 h 814992"/>
              <a:gd name="connsiteX329" fmla="*/ 1498589 w 2991137"/>
              <a:gd name="connsiteY329" fmla="*/ 668195 h 814992"/>
              <a:gd name="connsiteX330" fmla="*/ 1498589 w 2991137"/>
              <a:gd name="connsiteY330" fmla="*/ 651008 h 814992"/>
              <a:gd name="connsiteX331" fmla="*/ 996574 w 2991137"/>
              <a:gd name="connsiteY331" fmla="*/ 651008 h 814992"/>
              <a:gd name="connsiteX332" fmla="*/ 996574 w 2991137"/>
              <a:gd name="connsiteY332" fmla="*/ 751795 h 814992"/>
              <a:gd name="connsiteX333" fmla="*/ 1013410 w 2991137"/>
              <a:gd name="connsiteY333" fmla="*/ 751795 h 814992"/>
              <a:gd name="connsiteX334" fmla="*/ 1013410 w 2991137"/>
              <a:gd name="connsiteY334" fmla="*/ 668195 h 814992"/>
              <a:gd name="connsiteX335" fmla="*/ 1055291 w 2991137"/>
              <a:gd name="connsiteY335" fmla="*/ 668195 h 814992"/>
              <a:gd name="connsiteX336" fmla="*/ 1055291 w 2991137"/>
              <a:gd name="connsiteY336" fmla="*/ 651008 h 814992"/>
              <a:gd name="connsiteX337" fmla="*/ 1976116 w 2991137"/>
              <a:gd name="connsiteY337" fmla="*/ 648788 h 814992"/>
              <a:gd name="connsiteX338" fmla="*/ 1971663 w 2991137"/>
              <a:gd name="connsiteY338" fmla="*/ 651505 h 814992"/>
              <a:gd name="connsiteX339" fmla="*/ 1964010 w 2991137"/>
              <a:gd name="connsiteY339" fmla="*/ 651505 h 814992"/>
              <a:gd name="connsiteX340" fmla="*/ 1935626 w 2991137"/>
              <a:gd name="connsiteY340" fmla="*/ 663066 h 814992"/>
              <a:gd name="connsiteX341" fmla="*/ 1927695 w 2991137"/>
              <a:gd name="connsiteY341" fmla="*/ 701229 h 814992"/>
              <a:gd name="connsiteX342" fmla="*/ 1930060 w 2991137"/>
              <a:gd name="connsiteY342" fmla="*/ 730550 h 814992"/>
              <a:gd name="connsiteX343" fmla="*/ 1940079 w 2991137"/>
              <a:gd name="connsiteY343" fmla="*/ 747661 h 814992"/>
              <a:gd name="connsiteX344" fmla="*/ 1958027 w 2991137"/>
              <a:gd name="connsiteY344" fmla="*/ 754321 h 814992"/>
              <a:gd name="connsiteX345" fmla="*/ 1980568 w 2991137"/>
              <a:gd name="connsiteY345" fmla="*/ 743565 h 814992"/>
              <a:gd name="connsiteX346" fmla="*/ 1989473 w 2991137"/>
              <a:gd name="connsiteY346" fmla="*/ 716847 h 814992"/>
              <a:gd name="connsiteX347" fmla="*/ 1980985 w 2991137"/>
              <a:gd name="connsiteY347" fmla="*/ 690435 h 814992"/>
              <a:gd name="connsiteX348" fmla="*/ 1960949 w 2991137"/>
              <a:gd name="connsiteY348" fmla="*/ 679296 h 814992"/>
              <a:gd name="connsiteX349" fmla="*/ 1938548 w 2991137"/>
              <a:gd name="connsiteY349" fmla="*/ 695564 h 814992"/>
              <a:gd name="connsiteX350" fmla="*/ 1940357 w 2991137"/>
              <a:gd name="connsiteY350" fmla="*/ 680444 h 814992"/>
              <a:gd name="connsiteX351" fmla="*/ 1945227 w 2991137"/>
              <a:gd name="connsiteY351" fmla="*/ 671870 h 814992"/>
              <a:gd name="connsiteX352" fmla="*/ 1951349 w 2991137"/>
              <a:gd name="connsiteY352" fmla="*/ 667774 h 814992"/>
              <a:gd name="connsiteX353" fmla="*/ 1964428 w 2991137"/>
              <a:gd name="connsiteY353" fmla="*/ 666549 h 814992"/>
              <a:gd name="connsiteX354" fmla="*/ 1977785 w 2991137"/>
              <a:gd name="connsiteY354" fmla="*/ 665554 h 814992"/>
              <a:gd name="connsiteX355" fmla="*/ 1983907 w 2991137"/>
              <a:gd name="connsiteY355" fmla="*/ 660845 h 814992"/>
              <a:gd name="connsiteX356" fmla="*/ 1987108 w 2991137"/>
              <a:gd name="connsiteY356" fmla="*/ 648788 h 814992"/>
              <a:gd name="connsiteX357" fmla="*/ 901960 w 2991137"/>
              <a:gd name="connsiteY357" fmla="*/ 610969 h 814992"/>
              <a:gd name="connsiteX358" fmla="*/ 2349426 w 2991137"/>
              <a:gd name="connsiteY358" fmla="*/ 610969 h 814992"/>
              <a:gd name="connsiteX359" fmla="*/ 2349426 w 2991137"/>
              <a:gd name="connsiteY359" fmla="*/ 814992 h 814992"/>
              <a:gd name="connsiteX360" fmla="*/ 901960 w 2991137"/>
              <a:gd name="connsiteY360" fmla="*/ 814992 h 814992"/>
              <a:gd name="connsiteX361" fmla="*/ 2114420 w 2991137"/>
              <a:gd name="connsiteY361" fmla="*/ 484956 h 814992"/>
              <a:gd name="connsiteX362" fmla="*/ 2124021 w 2991137"/>
              <a:gd name="connsiteY362" fmla="*/ 484956 h 814992"/>
              <a:gd name="connsiteX363" fmla="*/ 2137239 w 2991137"/>
              <a:gd name="connsiteY363" fmla="*/ 487368 h 814992"/>
              <a:gd name="connsiteX364" fmla="*/ 2140300 w 2991137"/>
              <a:gd name="connsiteY364" fmla="*/ 494526 h 814992"/>
              <a:gd name="connsiteX365" fmla="*/ 2128334 w 2991137"/>
              <a:gd name="connsiteY365" fmla="*/ 503866 h 814992"/>
              <a:gd name="connsiteX366" fmla="*/ 2114420 w 2991137"/>
              <a:gd name="connsiteY366" fmla="*/ 503866 h 814992"/>
              <a:gd name="connsiteX367" fmla="*/ 2878573 w 2991137"/>
              <a:gd name="connsiteY367" fmla="*/ 480401 h 814992"/>
              <a:gd name="connsiteX368" fmla="*/ 2878573 w 2991137"/>
              <a:gd name="connsiteY368" fmla="*/ 484267 h 814992"/>
              <a:gd name="connsiteX369" fmla="*/ 2877182 w 2991137"/>
              <a:gd name="connsiteY369" fmla="*/ 495827 h 814992"/>
              <a:gd name="connsiteX370" fmla="*/ 2872590 w 2991137"/>
              <a:gd name="connsiteY370" fmla="*/ 501301 h 814992"/>
              <a:gd name="connsiteX371" fmla="*/ 2865912 w 2991137"/>
              <a:gd name="connsiteY371" fmla="*/ 503675 h 814992"/>
              <a:gd name="connsiteX372" fmla="*/ 2859650 w 2991137"/>
              <a:gd name="connsiteY372" fmla="*/ 500765 h 814992"/>
              <a:gd name="connsiteX373" fmla="*/ 2857007 w 2991137"/>
              <a:gd name="connsiteY373" fmla="*/ 493684 h 814992"/>
              <a:gd name="connsiteX374" fmla="*/ 2859372 w 2991137"/>
              <a:gd name="connsiteY374" fmla="*/ 487598 h 814992"/>
              <a:gd name="connsiteX375" fmla="*/ 2868973 w 2991137"/>
              <a:gd name="connsiteY375" fmla="*/ 483310 h 814992"/>
              <a:gd name="connsiteX376" fmla="*/ 2878573 w 2991137"/>
              <a:gd name="connsiteY376" fmla="*/ 480401 h 814992"/>
              <a:gd name="connsiteX377" fmla="*/ 2683500 w 2991137"/>
              <a:gd name="connsiteY377" fmla="*/ 480401 h 814992"/>
              <a:gd name="connsiteX378" fmla="*/ 2683500 w 2991137"/>
              <a:gd name="connsiteY378" fmla="*/ 484267 h 814992"/>
              <a:gd name="connsiteX379" fmla="*/ 2682109 w 2991137"/>
              <a:gd name="connsiteY379" fmla="*/ 495827 h 814992"/>
              <a:gd name="connsiteX380" fmla="*/ 2677517 w 2991137"/>
              <a:gd name="connsiteY380" fmla="*/ 501301 h 814992"/>
              <a:gd name="connsiteX381" fmla="*/ 2670838 w 2991137"/>
              <a:gd name="connsiteY381" fmla="*/ 503675 h 814992"/>
              <a:gd name="connsiteX382" fmla="*/ 2664438 w 2991137"/>
              <a:gd name="connsiteY382" fmla="*/ 500765 h 814992"/>
              <a:gd name="connsiteX383" fmla="*/ 2661933 w 2991137"/>
              <a:gd name="connsiteY383" fmla="*/ 493684 h 814992"/>
              <a:gd name="connsiteX384" fmla="*/ 2664160 w 2991137"/>
              <a:gd name="connsiteY384" fmla="*/ 487598 h 814992"/>
              <a:gd name="connsiteX385" fmla="*/ 2673899 w 2991137"/>
              <a:gd name="connsiteY385" fmla="*/ 483310 h 814992"/>
              <a:gd name="connsiteX386" fmla="*/ 2683500 w 2991137"/>
              <a:gd name="connsiteY386" fmla="*/ 480401 h 814992"/>
              <a:gd name="connsiteX387" fmla="*/ 2204582 w 2991137"/>
              <a:gd name="connsiteY387" fmla="*/ 480401 h 814992"/>
              <a:gd name="connsiteX388" fmla="*/ 2204582 w 2991137"/>
              <a:gd name="connsiteY388" fmla="*/ 484267 h 814992"/>
              <a:gd name="connsiteX389" fmla="*/ 2203330 w 2991137"/>
              <a:gd name="connsiteY389" fmla="*/ 495827 h 814992"/>
              <a:gd name="connsiteX390" fmla="*/ 2198739 w 2991137"/>
              <a:gd name="connsiteY390" fmla="*/ 501301 h 814992"/>
              <a:gd name="connsiteX391" fmla="*/ 2191921 w 2991137"/>
              <a:gd name="connsiteY391" fmla="*/ 503675 h 814992"/>
              <a:gd name="connsiteX392" fmla="*/ 2185659 w 2991137"/>
              <a:gd name="connsiteY392" fmla="*/ 500765 h 814992"/>
              <a:gd name="connsiteX393" fmla="*/ 2183155 w 2991137"/>
              <a:gd name="connsiteY393" fmla="*/ 493684 h 814992"/>
              <a:gd name="connsiteX394" fmla="*/ 2185381 w 2991137"/>
              <a:gd name="connsiteY394" fmla="*/ 487598 h 814992"/>
              <a:gd name="connsiteX395" fmla="*/ 2195121 w 2991137"/>
              <a:gd name="connsiteY395" fmla="*/ 483310 h 814992"/>
              <a:gd name="connsiteX396" fmla="*/ 2204582 w 2991137"/>
              <a:gd name="connsiteY396" fmla="*/ 480401 h 814992"/>
              <a:gd name="connsiteX397" fmla="*/ 1648164 w 2991137"/>
              <a:gd name="connsiteY397" fmla="*/ 480401 h 814992"/>
              <a:gd name="connsiteX398" fmla="*/ 1648164 w 2991137"/>
              <a:gd name="connsiteY398" fmla="*/ 484267 h 814992"/>
              <a:gd name="connsiteX399" fmla="*/ 1646912 w 2991137"/>
              <a:gd name="connsiteY399" fmla="*/ 495827 h 814992"/>
              <a:gd name="connsiteX400" fmla="*/ 1642320 w 2991137"/>
              <a:gd name="connsiteY400" fmla="*/ 501301 h 814992"/>
              <a:gd name="connsiteX401" fmla="*/ 1635502 w 2991137"/>
              <a:gd name="connsiteY401" fmla="*/ 503675 h 814992"/>
              <a:gd name="connsiteX402" fmla="*/ 1629241 w 2991137"/>
              <a:gd name="connsiteY402" fmla="*/ 500765 h 814992"/>
              <a:gd name="connsiteX403" fmla="*/ 1626737 w 2991137"/>
              <a:gd name="connsiteY403" fmla="*/ 493684 h 814992"/>
              <a:gd name="connsiteX404" fmla="*/ 1628963 w 2991137"/>
              <a:gd name="connsiteY404" fmla="*/ 487598 h 814992"/>
              <a:gd name="connsiteX405" fmla="*/ 1638703 w 2991137"/>
              <a:gd name="connsiteY405" fmla="*/ 483310 h 814992"/>
              <a:gd name="connsiteX406" fmla="*/ 1648164 w 2991137"/>
              <a:gd name="connsiteY406" fmla="*/ 480401 h 814992"/>
              <a:gd name="connsiteX407" fmla="*/ 150924 w 2991137"/>
              <a:gd name="connsiteY407" fmla="*/ 465356 h 814992"/>
              <a:gd name="connsiteX408" fmla="*/ 172928 w 2991137"/>
              <a:gd name="connsiteY408" fmla="*/ 476357 h 814992"/>
              <a:gd name="connsiteX409" fmla="*/ 165088 w 2991137"/>
              <a:gd name="connsiteY409" fmla="*/ 490521 h 814992"/>
              <a:gd name="connsiteX410" fmla="*/ 151312 w 2991137"/>
              <a:gd name="connsiteY410" fmla="*/ 471647 h 814992"/>
              <a:gd name="connsiteX411" fmla="*/ 2735677 w 2991137"/>
              <a:gd name="connsiteY411" fmla="*/ 458851 h 814992"/>
              <a:gd name="connsiteX412" fmla="*/ 2755018 w 2991137"/>
              <a:gd name="connsiteY412" fmla="*/ 458851 h 814992"/>
              <a:gd name="connsiteX413" fmla="*/ 2755018 w 2991137"/>
              <a:gd name="connsiteY413" fmla="*/ 500076 h 814992"/>
              <a:gd name="connsiteX414" fmla="*/ 2727746 w 2991137"/>
              <a:gd name="connsiteY414" fmla="*/ 500076 h 814992"/>
              <a:gd name="connsiteX415" fmla="*/ 2735677 w 2991137"/>
              <a:gd name="connsiteY415" fmla="*/ 458851 h 814992"/>
              <a:gd name="connsiteX416" fmla="*/ 2506236 w 2991137"/>
              <a:gd name="connsiteY416" fmla="*/ 456286 h 814992"/>
              <a:gd name="connsiteX417" fmla="*/ 2516811 w 2991137"/>
              <a:gd name="connsiteY417" fmla="*/ 462028 h 814992"/>
              <a:gd name="connsiteX418" fmla="*/ 2521124 w 2991137"/>
              <a:gd name="connsiteY418" fmla="*/ 478794 h 814992"/>
              <a:gd name="connsiteX419" fmla="*/ 2516811 w 2991137"/>
              <a:gd name="connsiteY419" fmla="*/ 495751 h 814992"/>
              <a:gd name="connsiteX420" fmla="*/ 2506515 w 2991137"/>
              <a:gd name="connsiteY420" fmla="*/ 501531 h 814992"/>
              <a:gd name="connsiteX421" fmla="*/ 2495940 w 2991137"/>
              <a:gd name="connsiteY421" fmla="*/ 495751 h 814992"/>
              <a:gd name="connsiteX422" fmla="*/ 2491627 w 2991137"/>
              <a:gd name="connsiteY422" fmla="*/ 478947 h 814992"/>
              <a:gd name="connsiteX423" fmla="*/ 2495940 w 2991137"/>
              <a:gd name="connsiteY423" fmla="*/ 462028 h 814992"/>
              <a:gd name="connsiteX424" fmla="*/ 2506236 w 2991137"/>
              <a:gd name="connsiteY424" fmla="*/ 456286 h 814992"/>
              <a:gd name="connsiteX425" fmla="*/ 2056260 w 2991137"/>
              <a:gd name="connsiteY425" fmla="*/ 456286 h 814992"/>
              <a:gd name="connsiteX426" fmla="*/ 2066695 w 2991137"/>
              <a:gd name="connsiteY426" fmla="*/ 462028 h 814992"/>
              <a:gd name="connsiteX427" fmla="*/ 2071148 w 2991137"/>
              <a:gd name="connsiteY427" fmla="*/ 478794 h 814992"/>
              <a:gd name="connsiteX428" fmla="*/ 2066834 w 2991137"/>
              <a:gd name="connsiteY428" fmla="*/ 495751 h 814992"/>
              <a:gd name="connsiteX429" fmla="*/ 2056399 w 2991137"/>
              <a:gd name="connsiteY429" fmla="*/ 501531 h 814992"/>
              <a:gd name="connsiteX430" fmla="*/ 2045964 w 2991137"/>
              <a:gd name="connsiteY430" fmla="*/ 495751 h 814992"/>
              <a:gd name="connsiteX431" fmla="*/ 2041511 w 2991137"/>
              <a:gd name="connsiteY431" fmla="*/ 478947 h 814992"/>
              <a:gd name="connsiteX432" fmla="*/ 2045964 w 2991137"/>
              <a:gd name="connsiteY432" fmla="*/ 462028 h 814992"/>
              <a:gd name="connsiteX433" fmla="*/ 2056260 w 2991137"/>
              <a:gd name="connsiteY433" fmla="*/ 456286 h 814992"/>
              <a:gd name="connsiteX434" fmla="*/ 1863413 w 2991137"/>
              <a:gd name="connsiteY434" fmla="*/ 456286 h 814992"/>
              <a:gd name="connsiteX435" fmla="*/ 1873987 w 2991137"/>
              <a:gd name="connsiteY435" fmla="*/ 462028 h 814992"/>
              <a:gd name="connsiteX436" fmla="*/ 1878301 w 2991137"/>
              <a:gd name="connsiteY436" fmla="*/ 478794 h 814992"/>
              <a:gd name="connsiteX437" fmla="*/ 1873987 w 2991137"/>
              <a:gd name="connsiteY437" fmla="*/ 495751 h 814992"/>
              <a:gd name="connsiteX438" fmla="*/ 1863552 w 2991137"/>
              <a:gd name="connsiteY438" fmla="*/ 501531 h 814992"/>
              <a:gd name="connsiteX439" fmla="*/ 1853116 w 2991137"/>
              <a:gd name="connsiteY439" fmla="*/ 495751 h 814992"/>
              <a:gd name="connsiteX440" fmla="*/ 1848664 w 2991137"/>
              <a:gd name="connsiteY440" fmla="*/ 478947 h 814992"/>
              <a:gd name="connsiteX441" fmla="*/ 1853116 w 2991137"/>
              <a:gd name="connsiteY441" fmla="*/ 462028 h 814992"/>
              <a:gd name="connsiteX442" fmla="*/ 1863413 w 2991137"/>
              <a:gd name="connsiteY442" fmla="*/ 456286 h 814992"/>
              <a:gd name="connsiteX443" fmla="*/ 1431107 w 2991137"/>
              <a:gd name="connsiteY443" fmla="*/ 456286 h 814992"/>
              <a:gd name="connsiteX444" fmla="*/ 1441681 w 2991137"/>
              <a:gd name="connsiteY444" fmla="*/ 462028 h 814992"/>
              <a:gd name="connsiteX445" fmla="*/ 1445995 w 2991137"/>
              <a:gd name="connsiteY445" fmla="*/ 478794 h 814992"/>
              <a:gd name="connsiteX446" fmla="*/ 1441681 w 2991137"/>
              <a:gd name="connsiteY446" fmla="*/ 495751 h 814992"/>
              <a:gd name="connsiteX447" fmla="*/ 1431246 w 2991137"/>
              <a:gd name="connsiteY447" fmla="*/ 501531 h 814992"/>
              <a:gd name="connsiteX448" fmla="*/ 1420810 w 2991137"/>
              <a:gd name="connsiteY448" fmla="*/ 495751 h 814992"/>
              <a:gd name="connsiteX449" fmla="*/ 1416358 w 2991137"/>
              <a:gd name="connsiteY449" fmla="*/ 478947 h 814992"/>
              <a:gd name="connsiteX450" fmla="*/ 1420810 w 2991137"/>
              <a:gd name="connsiteY450" fmla="*/ 462028 h 814992"/>
              <a:gd name="connsiteX451" fmla="*/ 1431107 w 2991137"/>
              <a:gd name="connsiteY451" fmla="*/ 456286 h 814992"/>
              <a:gd name="connsiteX452" fmla="*/ 1937157 w 2991137"/>
              <a:gd name="connsiteY452" fmla="*/ 455788 h 814992"/>
              <a:gd name="connsiteX453" fmla="*/ 1946479 w 2991137"/>
              <a:gd name="connsiteY453" fmla="*/ 461415 h 814992"/>
              <a:gd name="connsiteX454" fmla="*/ 1950375 w 2991137"/>
              <a:gd name="connsiteY454" fmla="*/ 478717 h 814992"/>
              <a:gd name="connsiteX455" fmla="*/ 1946618 w 2991137"/>
              <a:gd name="connsiteY455" fmla="*/ 496478 h 814992"/>
              <a:gd name="connsiteX456" fmla="*/ 1937435 w 2991137"/>
              <a:gd name="connsiteY456" fmla="*/ 501914 h 814992"/>
              <a:gd name="connsiteX457" fmla="*/ 1927556 w 2991137"/>
              <a:gd name="connsiteY457" fmla="*/ 496057 h 814992"/>
              <a:gd name="connsiteX458" fmla="*/ 1923521 w 2991137"/>
              <a:gd name="connsiteY458" fmla="*/ 477684 h 814992"/>
              <a:gd name="connsiteX459" fmla="*/ 1927417 w 2991137"/>
              <a:gd name="connsiteY459" fmla="*/ 461262 h 814992"/>
              <a:gd name="connsiteX460" fmla="*/ 1937157 w 2991137"/>
              <a:gd name="connsiteY460" fmla="*/ 455788 h 814992"/>
              <a:gd name="connsiteX461" fmla="*/ 1360702 w 2991137"/>
              <a:gd name="connsiteY461" fmla="*/ 455788 h 814992"/>
              <a:gd name="connsiteX462" fmla="*/ 1370164 w 2991137"/>
              <a:gd name="connsiteY462" fmla="*/ 461415 h 814992"/>
              <a:gd name="connsiteX463" fmla="*/ 1374060 w 2991137"/>
              <a:gd name="connsiteY463" fmla="*/ 478717 h 814992"/>
              <a:gd name="connsiteX464" fmla="*/ 1370164 w 2991137"/>
              <a:gd name="connsiteY464" fmla="*/ 496478 h 814992"/>
              <a:gd name="connsiteX465" fmla="*/ 1360980 w 2991137"/>
              <a:gd name="connsiteY465" fmla="*/ 501914 h 814992"/>
              <a:gd name="connsiteX466" fmla="*/ 1351241 w 2991137"/>
              <a:gd name="connsiteY466" fmla="*/ 496057 h 814992"/>
              <a:gd name="connsiteX467" fmla="*/ 1347206 w 2991137"/>
              <a:gd name="connsiteY467" fmla="*/ 477684 h 814992"/>
              <a:gd name="connsiteX468" fmla="*/ 1350962 w 2991137"/>
              <a:gd name="connsiteY468" fmla="*/ 461262 h 814992"/>
              <a:gd name="connsiteX469" fmla="*/ 1360702 w 2991137"/>
              <a:gd name="connsiteY469" fmla="*/ 455788 h 814992"/>
              <a:gd name="connsiteX470" fmla="*/ 1175925 w 2991137"/>
              <a:gd name="connsiteY470" fmla="*/ 455329 h 814992"/>
              <a:gd name="connsiteX471" fmla="*/ 1184273 w 2991137"/>
              <a:gd name="connsiteY471" fmla="*/ 459693 h 814992"/>
              <a:gd name="connsiteX472" fmla="*/ 1187891 w 2991137"/>
              <a:gd name="connsiteY472" fmla="*/ 472554 h 814992"/>
              <a:gd name="connsiteX473" fmla="*/ 1163959 w 2991137"/>
              <a:gd name="connsiteY473" fmla="*/ 472554 h 814992"/>
              <a:gd name="connsiteX474" fmla="*/ 1167438 w 2991137"/>
              <a:gd name="connsiteY474" fmla="*/ 459808 h 814992"/>
              <a:gd name="connsiteX475" fmla="*/ 1175925 w 2991137"/>
              <a:gd name="connsiteY475" fmla="*/ 455329 h 814992"/>
              <a:gd name="connsiteX476" fmla="*/ 2258568 w 2991137"/>
              <a:gd name="connsiteY476" fmla="*/ 454946 h 814992"/>
              <a:gd name="connsiteX477" fmla="*/ 2271369 w 2991137"/>
              <a:gd name="connsiteY477" fmla="*/ 454946 h 814992"/>
              <a:gd name="connsiteX478" fmla="*/ 2271369 w 2991137"/>
              <a:gd name="connsiteY478" fmla="*/ 474009 h 814992"/>
              <a:gd name="connsiteX479" fmla="*/ 2259682 w 2991137"/>
              <a:gd name="connsiteY479" fmla="*/ 474009 h 814992"/>
              <a:gd name="connsiteX480" fmla="*/ 2248690 w 2991137"/>
              <a:gd name="connsiteY480" fmla="*/ 464516 h 814992"/>
              <a:gd name="connsiteX481" fmla="*/ 2258568 w 2991137"/>
              <a:gd name="connsiteY481" fmla="*/ 454946 h 814992"/>
              <a:gd name="connsiteX482" fmla="*/ 2114420 w 2991137"/>
              <a:gd name="connsiteY482" fmla="*/ 454946 h 814992"/>
              <a:gd name="connsiteX483" fmla="*/ 2126108 w 2991137"/>
              <a:gd name="connsiteY483" fmla="*/ 454946 h 814992"/>
              <a:gd name="connsiteX484" fmla="*/ 2139048 w 2991137"/>
              <a:gd name="connsiteY484" fmla="*/ 463635 h 814992"/>
              <a:gd name="connsiteX485" fmla="*/ 2126108 w 2991137"/>
              <a:gd name="connsiteY485" fmla="*/ 472975 h 814992"/>
              <a:gd name="connsiteX486" fmla="*/ 2114420 w 2991137"/>
              <a:gd name="connsiteY486" fmla="*/ 472975 h 814992"/>
              <a:gd name="connsiteX487" fmla="*/ 2114420 w 2991137"/>
              <a:gd name="connsiteY487" fmla="*/ 454946 h 814992"/>
              <a:gd name="connsiteX488" fmla="*/ 1702150 w 2991137"/>
              <a:gd name="connsiteY488" fmla="*/ 454946 h 814992"/>
              <a:gd name="connsiteX489" fmla="*/ 1714951 w 2991137"/>
              <a:gd name="connsiteY489" fmla="*/ 454946 h 814992"/>
              <a:gd name="connsiteX490" fmla="*/ 1714951 w 2991137"/>
              <a:gd name="connsiteY490" fmla="*/ 474009 h 814992"/>
              <a:gd name="connsiteX491" fmla="*/ 1703263 w 2991137"/>
              <a:gd name="connsiteY491" fmla="*/ 474009 h 814992"/>
              <a:gd name="connsiteX492" fmla="*/ 1692271 w 2991137"/>
              <a:gd name="connsiteY492" fmla="*/ 464516 h 814992"/>
              <a:gd name="connsiteX493" fmla="*/ 1702150 w 2991137"/>
              <a:gd name="connsiteY493" fmla="*/ 454946 h 814992"/>
              <a:gd name="connsiteX494" fmla="*/ 2829596 w 2991137"/>
              <a:gd name="connsiteY494" fmla="*/ 442621 h 814992"/>
              <a:gd name="connsiteX495" fmla="*/ 2818743 w 2991137"/>
              <a:gd name="connsiteY495" fmla="*/ 447061 h 814992"/>
              <a:gd name="connsiteX496" fmla="*/ 2813039 w 2991137"/>
              <a:gd name="connsiteY496" fmla="*/ 460382 h 814992"/>
              <a:gd name="connsiteX497" fmla="*/ 2808865 w 2991137"/>
              <a:gd name="connsiteY497" fmla="*/ 470985 h 814992"/>
              <a:gd name="connsiteX498" fmla="*/ 2803856 w 2991137"/>
              <a:gd name="connsiteY498" fmla="*/ 473128 h 814992"/>
              <a:gd name="connsiteX499" fmla="*/ 2803856 w 2991137"/>
              <a:gd name="connsiteY499" fmla="*/ 443195 h 814992"/>
              <a:gd name="connsiteX500" fmla="*/ 2787855 w 2991137"/>
              <a:gd name="connsiteY500" fmla="*/ 443195 h 814992"/>
              <a:gd name="connsiteX501" fmla="*/ 2787855 w 2991137"/>
              <a:gd name="connsiteY501" fmla="*/ 516766 h 814992"/>
              <a:gd name="connsiteX502" fmla="*/ 2803856 w 2991137"/>
              <a:gd name="connsiteY502" fmla="*/ 516766 h 814992"/>
              <a:gd name="connsiteX503" fmla="*/ 2803856 w 2991137"/>
              <a:gd name="connsiteY503" fmla="*/ 485378 h 814992"/>
              <a:gd name="connsiteX504" fmla="*/ 2809004 w 2991137"/>
              <a:gd name="connsiteY504" fmla="*/ 487177 h 814992"/>
              <a:gd name="connsiteX505" fmla="*/ 2813178 w 2991137"/>
              <a:gd name="connsiteY505" fmla="*/ 495483 h 814992"/>
              <a:gd name="connsiteX506" fmla="*/ 2821248 w 2991137"/>
              <a:gd name="connsiteY506" fmla="*/ 516766 h 814992"/>
              <a:gd name="connsiteX507" fmla="*/ 2838362 w 2991137"/>
              <a:gd name="connsiteY507" fmla="*/ 516766 h 814992"/>
              <a:gd name="connsiteX508" fmla="*/ 2829457 w 2991137"/>
              <a:gd name="connsiteY508" fmla="*/ 496478 h 814992"/>
              <a:gd name="connsiteX509" fmla="*/ 2822222 w 2991137"/>
              <a:gd name="connsiteY509" fmla="*/ 483310 h 814992"/>
              <a:gd name="connsiteX510" fmla="*/ 2815961 w 2991137"/>
              <a:gd name="connsiteY510" fmla="*/ 478947 h 814992"/>
              <a:gd name="connsiteX511" fmla="*/ 2821248 w 2991137"/>
              <a:gd name="connsiteY511" fmla="*/ 473741 h 814992"/>
              <a:gd name="connsiteX512" fmla="*/ 2824587 w 2991137"/>
              <a:gd name="connsiteY512" fmla="*/ 464248 h 814992"/>
              <a:gd name="connsiteX513" fmla="*/ 2828344 w 2991137"/>
              <a:gd name="connsiteY513" fmla="*/ 456898 h 814992"/>
              <a:gd name="connsiteX514" fmla="*/ 2834188 w 2991137"/>
              <a:gd name="connsiteY514" fmla="*/ 455788 h 814992"/>
              <a:gd name="connsiteX515" fmla="*/ 2835858 w 2991137"/>
              <a:gd name="connsiteY515" fmla="*/ 455788 h 814992"/>
              <a:gd name="connsiteX516" fmla="*/ 2835858 w 2991137"/>
              <a:gd name="connsiteY516" fmla="*/ 443195 h 814992"/>
              <a:gd name="connsiteX517" fmla="*/ 2829596 w 2991137"/>
              <a:gd name="connsiteY517" fmla="*/ 442621 h 814992"/>
              <a:gd name="connsiteX518" fmla="*/ 2722042 w 2991137"/>
              <a:gd name="connsiteY518" fmla="*/ 442621 h 814992"/>
              <a:gd name="connsiteX519" fmla="*/ 2712163 w 2991137"/>
              <a:gd name="connsiteY519" fmla="*/ 500076 h 814992"/>
              <a:gd name="connsiteX520" fmla="*/ 2705762 w 2991137"/>
              <a:gd name="connsiteY520" fmla="*/ 500076 h 814992"/>
              <a:gd name="connsiteX521" fmla="*/ 2705762 w 2991137"/>
              <a:gd name="connsiteY521" fmla="*/ 535675 h 814992"/>
              <a:gd name="connsiteX522" fmla="*/ 2718702 w 2991137"/>
              <a:gd name="connsiteY522" fmla="*/ 535675 h 814992"/>
              <a:gd name="connsiteX523" fmla="*/ 2718702 w 2991137"/>
              <a:gd name="connsiteY523" fmla="*/ 516192 h 814992"/>
              <a:gd name="connsiteX524" fmla="*/ 2764479 w 2991137"/>
              <a:gd name="connsiteY524" fmla="*/ 516192 h 814992"/>
              <a:gd name="connsiteX525" fmla="*/ 2764479 w 2991137"/>
              <a:gd name="connsiteY525" fmla="*/ 535675 h 814992"/>
              <a:gd name="connsiteX526" fmla="*/ 2777419 w 2991137"/>
              <a:gd name="connsiteY526" fmla="*/ 535675 h 814992"/>
              <a:gd name="connsiteX527" fmla="*/ 2777419 w 2991137"/>
              <a:gd name="connsiteY527" fmla="*/ 500076 h 814992"/>
              <a:gd name="connsiteX528" fmla="*/ 2771019 w 2991137"/>
              <a:gd name="connsiteY528" fmla="*/ 500076 h 814992"/>
              <a:gd name="connsiteX529" fmla="*/ 2771019 w 2991137"/>
              <a:gd name="connsiteY529" fmla="*/ 442621 h 814992"/>
              <a:gd name="connsiteX530" fmla="*/ 2550622 w 2991137"/>
              <a:gd name="connsiteY530" fmla="*/ 442621 h 814992"/>
              <a:gd name="connsiteX531" fmla="*/ 2550622 w 2991137"/>
              <a:gd name="connsiteY531" fmla="*/ 516192 h 814992"/>
              <a:gd name="connsiteX532" fmla="*/ 2625340 w 2991137"/>
              <a:gd name="connsiteY532" fmla="*/ 516192 h 814992"/>
              <a:gd name="connsiteX533" fmla="*/ 2625340 w 2991137"/>
              <a:gd name="connsiteY533" fmla="*/ 535675 h 814992"/>
              <a:gd name="connsiteX534" fmla="*/ 2638141 w 2991137"/>
              <a:gd name="connsiteY534" fmla="*/ 535675 h 814992"/>
              <a:gd name="connsiteX535" fmla="*/ 2638141 w 2991137"/>
              <a:gd name="connsiteY535" fmla="*/ 500459 h 814992"/>
              <a:gd name="connsiteX536" fmla="*/ 2631740 w 2991137"/>
              <a:gd name="connsiteY536" fmla="*/ 500459 h 814992"/>
              <a:gd name="connsiteX537" fmla="*/ 2631740 w 2991137"/>
              <a:gd name="connsiteY537" fmla="*/ 442621 h 814992"/>
              <a:gd name="connsiteX538" fmla="*/ 2615739 w 2991137"/>
              <a:gd name="connsiteY538" fmla="*/ 442621 h 814992"/>
              <a:gd name="connsiteX539" fmla="*/ 2615739 w 2991137"/>
              <a:gd name="connsiteY539" fmla="*/ 500459 h 814992"/>
              <a:gd name="connsiteX540" fmla="*/ 2599042 w 2991137"/>
              <a:gd name="connsiteY540" fmla="*/ 500459 h 814992"/>
              <a:gd name="connsiteX541" fmla="*/ 2599042 w 2991137"/>
              <a:gd name="connsiteY541" fmla="*/ 442621 h 814992"/>
              <a:gd name="connsiteX542" fmla="*/ 2583041 w 2991137"/>
              <a:gd name="connsiteY542" fmla="*/ 442621 h 814992"/>
              <a:gd name="connsiteX543" fmla="*/ 2583041 w 2991137"/>
              <a:gd name="connsiteY543" fmla="*/ 500459 h 814992"/>
              <a:gd name="connsiteX544" fmla="*/ 2566623 w 2991137"/>
              <a:gd name="connsiteY544" fmla="*/ 500459 h 814992"/>
              <a:gd name="connsiteX545" fmla="*/ 2566623 w 2991137"/>
              <a:gd name="connsiteY545" fmla="*/ 442621 h 814992"/>
              <a:gd name="connsiteX546" fmla="*/ 2411065 w 2991137"/>
              <a:gd name="connsiteY546" fmla="*/ 442621 h 814992"/>
              <a:gd name="connsiteX547" fmla="*/ 2411065 w 2991137"/>
              <a:gd name="connsiteY547" fmla="*/ 491119 h 814992"/>
              <a:gd name="connsiteX548" fmla="*/ 2410230 w 2991137"/>
              <a:gd name="connsiteY548" fmla="*/ 500000 h 814992"/>
              <a:gd name="connsiteX549" fmla="*/ 2406474 w 2991137"/>
              <a:gd name="connsiteY549" fmla="*/ 501990 h 814992"/>
              <a:gd name="connsiteX550" fmla="*/ 2399934 w 2991137"/>
              <a:gd name="connsiteY550" fmla="*/ 501875 h 814992"/>
              <a:gd name="connsiteX551" fmla="*/ 2399934 w 2991137"/>
              <a:gd name="connsiteY551" fmla="*/ 516192 h 814992"/>
              <a:gd name="connsiteX552" fmla="*/ 2409813 w 2991137"/>
              <a:gd name="connsiteY552" fmla="*/ 517455 h 814992"/>
              <a:gd name="connsiteX553" fmla="*/ 2417048 w 2991137"/>
              <a:gd name="connsiteY553" fmla="*/ 516842 h 814992"/>
              <a:gd name="connsiteX554" fmla="*/ 2422335 w 2991137"/>
              <a:gd name="connsiteY554" fmla="*/ 513014 h 814992"/>
              <a:gd name="connsiteX555" fmla="*/ 2426092 w 2991137"/>
              <a:gd name="connsiteY555" fmla="*/ 504785 h 814992"/>
              <a:gd name="connsiteX556" fmla="*/ 2427205 w 2991137"/>
              <a:gd name="connsiteY556" fmla="*/ 491540 h 814992"/>
              <a:gd name="connsiteX557" fmla="*/ 2427205 w 2991137"/>
              <a:gd name="connsiteY557" fmla="*/ 457932 h 814992"/>
              <a:gd name="connsiteX558" fmla="*/ 2448772 w 2991137"/>
              <a:gd name="connsiteY558" fmla="*/ 457932 h 814992"/>
              <a:gd name="connsiteX559" fmla="*/ 2448772 w 2991137"/>
              <a:gd name="connsiteY559" fmla="*/ 516192 h 814992"/>
              <a:gd name="connsiteX560" fmla="*/ 2464773 w 2991137"/>
              <a:gd name="connsiteY560" fmla="*/ 516192 h 814992"/>
              <a:gd name="connsiteX561" fmla="*/ 2464773 w 2991137"/>
              <a:gd name="connsiteY561" fmla="*/ 442621 h 814992"/>
              <a:gd name="connsiteX562" fmla="*/ 2335512 w 2991137"/>
              <a:gd name="connsiteY562" fmla="*/ 442621 h 814992"/>
              <a:gd name="connsiteX563" fmla="*/ 2335512 w 2991137"/>
              <a:gd name="connsiteY563" fmla="*/ 516192 h 814992"/>
              <a:gd name="connsiteX564" fmla="*/ 2351514 w 2991137"/>
              <a:gd name="connsiteY564" fmla="*/ 516192 h 814992"/>
              <a:gd name="connsiteX565" fmla="*/ 2351514 w 2991137"/>
              <a:gd name="connsiteY565" fmla="*/ 457932 h 814992"/>
              <a:gd name="connsiteX566" fmla="*/ 2373080 w 2991137"/>
              <a:gd name="connsiteY566" fmla="*/ 457932 h 814992"/>
              <a:gd name="connsiteX567" fmla="*/ 2373080 w 2991137"/>
              <a:gd name="connsiteY567" fmla="*/ 516192 h 814992"/>
              <a:gd name="connsiteX568" fmla="*/ 2389220 w 2991137"/>
              <a:gd name="connsiteY568" fmla="*/ 516192 h 814992"/>
              <a:gd name="connsiteX569" fmla="*/ 2389220 w 2991137"/>
              <a:gd name="connsiteY569" fmla="*/ 442621 h 814992"/>
              <a:gd name="connsiteX570" fmla="*/ 2254533 w 2991137"/>
              <a:gd name="connsiteY570" fmla="*/ 442621 h 814992"/>
              <a:gd name="connsiteX571" fmla="*/ 2237558 w 2991137"/>
              <a:gd name="connsiteY571" fmla="*/ 447673 h 814992"/>
              <a:gd name="connsiteX572" fmla="*/ 2232271 w 2991137"/>
              <a:gd name="connsiteY572" fmla="*/ 463482 h 814992"/>
              <a:gd name="connsiteX573" fmla="*/ 2236167 w 2991137"/>
              <a:gd name="connsiteY573" fmla="*/ 477837 h 814992"/>
              <a:gd name="connsiteX574" fmla="*/ 2247298 w 2991137"/>
              <a:gd name="connsiteY574" fmla="*/ 484267 h 814992"/>
              <a:gd name="connsiteX575" fmla="*/ 2238254 w 2991137"/>
              <a:gd name="connsiteY575" fmla="*/ 494947 h 814992"/>
              <a:gd name="connsiteX576" fmla="*/ 2226984 w 2991137"/>
              <a:gd name="connsiteY576" fmla="*/ 516192 h 814992"/>
              <a:gd name="connsiteX577" fmla="*/ 2245489 w 2991137"/>
              <a:gd name="connsiteY577" fmla="*/ 516192 h 814992"/>
              <a:gd name="connsiteX578" fmla="*/ 2255925 w 2991137"/>
              <a:gd name="connsiteY578" fmla="*/ 495636 h 814992"/>
              <a:gd name="connsiteX579" fmla="*/ 2261490 w 2991137"/>
              <a:gd name="connsiteY579" fmla="*/ 487866 h 814992"/>
              <a:gd name="connsiteX580" fmla="*/ 2268586 w 2991137"/>
              <a:gd name="connsiteY580" fmla="*/ 485569 h 814992"/>
              <a:gd name="connsiteX581" fmla="*/ 2271369 w 2991137"/>
              <a:gd name="connsiteY581" fmla="*/ 485569 h 814992"/>
              <a:gd name="connsiteX582" fmla="*/ 2271369 w 2991137"/>
              <a:gd name="connsiteY582" fmla="*/ 516192 h 814992"/>
              <a:gd name="connsiteX583" fmla="*/ 2287370 w 2991137"/>
              <a:gd name="connsiteY583" fmla="*/ 516192 h 814992"/>
              <a:gd name="connsiteX584" fmla="*/ 2287370 w 2991137"/>
              <a:gd name="connsiteY584" fmla="*/ 442621 h 814992"/>
              <a:gd name="connsiteX585" fmla="*/ 2098419 w 2991137"/>
              <a:gd name="connsiteY585" fmla="*/ 442621 h 814992"/>
              <a:gd name="connsiteX586" fmla="*/ 2098419 w 2991137"/>
              <a:gd name="connsiteY586" fmla="*/ 516192 h 814992"/>
              <a:gd name="connsiteX587" fmla="*/ 2137656 w 2991137"/>
              <a:gd name="connsiteY587" fmla="*/ 516192 h 814992"/>
              <a:gd name="connsiteX588" fmla="*/ 2151570 w 2991137"/>
              <a:gd name="connsiteY588" fmla="*/ 510871 h 814992"/>
              <a:gd name="connsiteX589" fmla="*/ 2156718 w 2991137"/>
              <a:gd name="connsiteY589" fmla="*/ 496861 h 814992"/>
              <a:gd name="connsiteX590" fmla="*/ 2144474 w 2991137"/>
              <a:gd name="connsiteY590" fmla="*/ 478526 h 814992"/>
              <a:gd name="connsiteX591" fmla="*/ 2154631 w 2991137"/>
              <a:gd name="connsiteY591" fmla="*/ 461836 h 814992"/>
              <a:gd name="connsiteX592" fmla="*/ 2134456 w 2991137"/>
              <a:gd name="connsiteY592" fmla="*/ 442621 h 814992"/>
              <a:gd name="connsiteX593" fmla="*/ 1978620 w 2991137"/>
              <a:gd name="connsiteY593" fmla="*/ 442621 h 814992"/>
              <a:gd name="connsiteX594" fmla="*/ 1978620 w 2991137"/>
              <a:gd name="connsiteY594" fmla="*/ 516192 h 814992"/>
              <a:gd name="connsiteX595" fmla="*/ 1994621 w 2991137"/>
              <a:gd name="connsiteY595" fmla="*/ 516192 h 814992"/>
              <a:gd name="connsiteX596" fmla="*/ 1994621 w 2991137"/>
              <a:gd name="connsiteY596" fmla="*/ 457932 h 814992"/>
              <a:gd name="connsiteX597" fmla="*/ 2019388 w 2991137"/>
              <a:gd name="connsiteY597" fmla="*/ 457932 h 814992"/>
              <a:gd name="connsiteX598" fmla="*/ 2019388 w 2991137"/>
              <a:gd name="connsiteY598" fmla="*/ 442621 h 814992"/>
              <a:gd name="connsiteX599" fmla="*/ 1772555 w 2991137"/>
              <a:gd name="connsiteY599" fmla="*/ 442621 h 814992"/>
              <a:gd name="connsiteX600" fmla="*/ 1772555 w 2991137"/>
              <a:gd name="connsiteY600" fmla="*/ 457932 h 814992"/>
              <a:gd name="connsiteX601" fmla="*/ 1791895 w 2991137"/>
              <a:gd name="connsiteY601" fmla="*/ 457932 h 814992"/>
              <a:gd name="connsiteX602" fmla="*/ 1791895 w 2991137"/>
              <a:gd name="connsiteY602" fmla="*/ 516192 h 814992"/>
              <a:gd name="connsiteX603" fmla="*/ 1807896 w 2991137"/>
              <a:gd name="connsiteY603" fmla="*/ 516192 h 814992"/>
              <a:gd name="connsiteX604" fmla="*/ 1807896 w 2991137"/>
              <a:gd name="connsiteY604" fmla="*/ 457932 h 814992"/>
              <a:gd name="connsiteX605" fmla="*/ 1827237 w 2991137"/>
              <a:gd name="connsiteY605" fmla="*/ 457932 h 814992"/>
              <a:gd name="connsiteX606" fmla="*/ 1827237 w 2991137"/>
              <a:gd name="connsiteY606" fmla="*/ 442621 h 814992"/>
              <a:gd name="connsiteX607" fmla="*/ 1698115 w 2991137"/>
              <a:gd name="connsiteY607" fmla="*/ 442621 h 814992"/>
              <a:gd name="connsiteX608" fmla="*/ 1681140 w 2991137"/>
              <a:gd name="connsiteY608" fmla="*/ 447673 h 814992"/>
              <a:gd name="connsiteX609" fmla="*/ 1675853 w 2991137"/>
              <a:gd name="connsiteY609" fmla="*/ 463482 h 814992"/>
              <a:gd name="connsiteX610" fmla="*/ 1679749 w 2991137"/>
              <a:gd name="connsiteY610" fmla="*/ 477837 h 814992"/>
              <a:gd name="connsiteX611" fmla="*/ 1690880 w 2991137"/>
              <a:gd name="connsiteY611" fmla="*/ 484267 h 814992"/>
              <a:gd name="connsiteX612" fmla="*/ 1681836 w 2991137"/>
              <a:gd name="connsiteY612" fmla="*/ 494947 h 814992"/>
              <a:gd name="connsiteX613" fmla="*/ 1670565 w 2991137"/>
              <a:gd name="connsiteY613" fmla="*/ 516192 h 814992"/>
              <a:gd name="connsiteX614" fmla="*/ 1689071 w 2991137"/>
              <a:gd name="connsiteY614" fmla="*/ 516192 h 814992"/>
              <a:gd name="connsiteX615" fmla="*/ 1699507 w 2991137"/>
              <a:gd name="connsiteY615" fmla="*/ 495636 h 814992"/>
              <a:gd name="connsiteX616" fmla="*/ 1705072 w 2991137"/>
              <a:gd name="connsiteY616" fmla="*/ 487866 h 814992"/>
              <a:gd name="connsiteX617" fmla="*/ 1712168 w 2991137"/>
              <a:gd name="connsiteY617" fmla="*/ 485569 h 814992"/>
              <a:gd name="connsiteX618" fmla="*/ 1714951 w 2991137"/>
              <a:gd name="connsiteY618" fmla="*/ 485569 h 814992"/>
              <a:gd name="connsiteX619" fmla="*/ 1714951 w 2991137"/>
              <a:gd name="connsiteY619" fmla="*/ 516192 h 814992"/>
              <a:gd name="connsiteX620" fmla="*/ 1730952 w 2991137"/>
              <a:gd name="connsiteY620" fmla="*/ 516192 h 814992"/>
              <a:gd name="connsiteX621" fmla="*/ 1730952 w 2991137"/>
              <a:gd name="connsiteY621" fmla="*/ 442621 h 814992"/>
              <a:gd name="connsiteX622" fmla="*/ 1544227 w 2991137"/>
              <a:gd name="connsiteY622" fmla="*/ 442621 h 814992"/>
              <a:gd name="connsiteX623" fmla="*/ 1544227 w 2991137"/>
              <a:gd name="connsiteY623" fmla="*/ 516192 h 814992"/>
              <a:gd name="connsiteX624" fmla="*/ 1560228 w 2991137"/>
              <a:gd name="connsiteY624" fmla="*/ 516192 h 814992"/>
              <a:gd name="connsiteX625" fmla="*/ 1560228 w 2991137"/>
              <a:gd name="connsiteY625" fmla="*/ 485301 h 814992"/>
              <a:gd name="connsiteX626" fmla="*/ 1583047 w 2991137"/>
              <a:gd name="connsiteY626" fmla="*/ 485301 h 814992"/>
              <a:gd name="connsiteX627" fmla="*/ 1583047 w 2991137"/>
              <a:gd name="connsiteY627" fmla="*/ 516192 h 814992"/>
              <a:gd name="connsiteX628" fmla="*/ 1599048 w 2991137"/>
              <a:gd name="connsiteY628" fmla="*/ 516192 h 814992"/>
              <a:gd name="connsiteX629" fmla="*/ 1599048 w 2991137"/>
              <a:gd name="connsiteY629" fmla="*/ 442621 h 814992"/>
              <a:gd name="connsiteX630" fmla="*/ 1583047 w 2991137"/>
              <a:gd name="connsiteY630" fmla="*/ 442621 h 814992"/>
              <a:gd name="connsiteX631" fmla="*/ 1583047 w 2991137"/>
              <a:gd name="connsiteY631" fmla="*/ 469454 h 814992"/>
              <a:gd name="connsiteX632" fmla="*/ 1560228 w 2991137"/>
              <a:gd name="connsiteY632" fmla="*/ 469454 h 814992"/>
              <a:gd name="connsiteX633" fmla="*/ 1560228 w 2991137"/>
              <a:gd name="connsiteY633" fmla="*/ 442621 h 814992"/>
              <a:gd name="connsiteX634" fmla="*/ 1473266 w 2991137"/>
              <a:gd name="connsiteY634" fmla="*/ 442621 h 814992"/>
              <a:gd name="connsiteX635" fmla="*/ 1473266 w 2991137"/>
              <a:gd name="connsiteY635" fmla="*/ 516192 h 814992"/>
              <a:gd name="connsiteX636" fmla="*/ 1489267 w 2991137"/>
              <a:gd name="connsiteY636" fmla="*/ 516192 h 814992"/>
              <a:gd name="connsiteX637" fmla="*/ 1489267 w 2991137"/>
              <a:gd name="connsiteY637" fmla="*/ 485301 h 814992"/>
              <a:gd name="connsiteX638" fmla="*/ 1512086 w 2991137"/>
              <a:gd name="connsiteY638" fmla="*/ 485301 h 814992"/>
              <a:gd name="connsiteX639" fmla="*/ 1512086 w 2991137"/>
              <a:gd name="connsiteY639" fmla="*/ 516192 h 814992"/>
              <a:gd name="connsiteX640" fmla="*/ 1528087 w 2991137"/>
              <a:gd name="connsiteY640" fmla="*/ 516192 h 814992"/>
              <a:gd name="connsiteX641" fmla="*/ 1528087 w 2991137"/>
              <a:gd name="connsiteY641" fmla="*/ 442621 h 814992"/>
              <a:gd name="connsiteX642" fmla="*/ 1512086 w 2991137"/>
              <a:gd name="connsiteY642" fmla="*/ 442621 h 814992"/>
              <a:gd name="connsiteX643" fmla="*/ 1512086 w 2991137"/>
              <a:gd name="connsiteY643" fmla="*/ 469454 h 814992"/>
              <a:gd name="connsiteX644" fmla="*/ 1489267 w 2991137"/>
              <a:gd name="connsiteY644" fmla="*/ 469454 h 814992"/>
              <a:gd name="connsiteX645" fmla="*/ 1489267 w 2991137"/>
              <a:gd name="connsiteY645" fmla="*/ 442621 h 814992"/>
              <a:gd name="connsiteX646" fmla="*/ 1267061 w 2991137"/>
              <a:gd name="connsiteY646" fmla="*/ 442621 h 814992"/>
              <a:gd name="connsiteX647" fmla="*/ 1267061 w 2991137"/>
              <a:gd name="connsiteY647" fmla="*/ 457932 h 814992"/>
              <a:gd name="connsiteX648" fmla="*/ 1286402 w 2991137"/>
              <a:gd name="connsiteY648" fmla="*/ 457932 h 814992"/>
              <a:gd name="connsiteX649" fmla="*/ 1286402 w 2991137"/>
              <a:gd name="connsiteY649" fmla="*/ 516192 h 814992"/>
              <a:gd name="connsiteX650" fmla="*/ 1302403 w 2991137"/>
              <a:gd name="connsiteY650" fmla="*/ 516192 h 814992"/>
              <a:gd name="connsiteX651" fmla="*/ 1302403 w 2991137"/>
              <a:gd name="connsiteY651" fmla="*/ 457932 h 814992"/>
              <a:gd name="connsiteX652" fmla="*/ 1321743 w 2991137"/>
              <a:gd name="connsiteY652" fmla="*/ 457932 h 814992"/>
              <a:gd name="connsiteX653" fmla="*/ 1321743 w 2991137"/>
              <a:gd name="connsiteY653" fmla="*/ 442621 h 814992"/>
              <a:gd name="connsiteX654" fmla="*/ 1257878 w 2991137"/>
              <a:gd name="connsiteY654" fmla="*/ 442621 h 814992"/>
              <a:gd name="connsiteX655" fmla="*/ 1247025 w 2991137"/>
              <a:gd name="connsiteY655" fmla="*/ 447061 h 814992"/>
              <a:gd name="connsiteX656" fmla="*/ 1241321 w 2991137"/>
              <a:gd name="connsiteY656" fmla="*/ 460382 h 814992"/>
              <a:gd name="connsiteX657" fmla="*/ 1237007 w 2991137"/>
              <a:gd name="connsiteY657" fmla="*/ 470985 h 814992"/>
              <a:gd name="connsiteX658" fmla="*/ 1232137 w 2991137"/>
              <a:gd name="connsiteY658" fmla="*/ 473128 h 814992"/>
              <a:gd name="connsiteX659" fmla="*/ 1232137 w 2991137"/>
              <a:gd name="connsiteY659" fmla="*/ 443195 h 814992"/>
              <a:gd name="connsiteX660" fmla="*/ 1216136 w 2991137"/>
              <a:gd name="connsiteY660" fmla="*/ 443195 h 814992"/>
              <a:gd name="connsiteX661" fmla="*/ 1216136 w 2991137"/>
              <a:gd name="connsiteY661" fmla="*/ 516766 h 814992"/>
              <a:gd name="connsiteX662" fmla="*/ 1232137 w 2991137"/>
              <a:gd name="connsiteY662" fmla="*/ 516766 h 814992"/>
              <a:gd name="connsiteX663" fmla="*/ 1232137 w 2991137"/>
              <a:gd name="connsiteY663" fmla="*/ 485378 h 814992"/>
              <a:gd name="connsiteX664" fmla="*/ 1237286 w 2991137"/>
              <a:gd name="connsiteY664" fmla="*/ 487177 h 814992"/>
              <a:gd name="connsiteX665" fmla="*/ 1241460 w 2991137"/>
              <a:gd name="connsiteY665" fmla="*/ 495483 h 814992"/>
              <a:gd name="connsiteX666" fmla="*/ 1249530 w 2991137"/>
              <a:gd name="connsiteY666" fmla="*/ 516766 h 814992"/>
              <a:gd name="connsiteX667" fmla="*/ 1266644 w 2991137"/>
              <a:gd name="connsiteY667" fmla="*/ 516766 h 814992"/>
              <a:gd name="connsiteX668" fmla="*/ 1257739 w 2991137"/>
              <a:gd name="connsiteY668" fmla="*/ 496478 h 814992"/>
              <a:gd name="connsiteX669" fmla="*/ 1250365 w 2991137"/>
              <a:gd name="connsiteY669" fmla="*/ 483310 h 814992"/>
              <a:gd name="connsiteX670" fmla="*/ 1244243 w 2991137"/>
              <a:gd name="connsiteY670" fmla="*/ 478947 h 814992"/>
              <a:gd name="connsiteX671" fmla="*/ 1249530 w 2991137"/>
              <a:gd name="connsiteY671" fmla="*/ 473741 h 814992"/>
              <a:gd name="connsiteX672" fmla="*/ 1252869 w 2991137"/>
              <a:gd name="connsiteY672" fmla="*/ 464248 h 814992"/>
              <a:gd name="connsiteX673" fmla="*/ 1256626 w 2991137"/>
              <a:gd name="connsiteY673" fmla="*/ 456898 h 814992"/>
              <a:gd name="connsiteX674" fmla="*/ 1262470 w 2991137"/>
              <a:gd name="connsiteY674" fmla="*/ 455788 h 814992"/>
              <a:gd name="connsiteX675" fmla="*/ 1264139 w 2991137"/>
              <a:gd name="connsiteY675" fmla="*/ 455788 h 814992"/>
              <a:gd name="connsiteX676" fmla="*/ 1264139 w 2991137"/>
              <a:gd name="connsiteY676" fmla="*/ 443195 h 814992"/>
              <a:gd name="connsiteX677" fmla="*/ 1257878 w 2991137"/>
              <a:gd name="connsiteY677" fmla="*/ 442621 h 814992"/>
              <a:gd name="connsiteX678" fmla="*/ 1083258 w 2991137"/>
              <a:gd name="connsiteY678" fmla="*/ 442621 h 814992"/>
              <a:gd name="connsiteX679" fmla="*/ 1083258 w 2991137"/>
              <a:gd name="connsiteY679" fmla="*/ 491119 h 814992"/>
              <a:gd name="connsiteX680" fmla="*/ 1082284 w 2991137"/>
              <a:gd name="connsiteY680" fmla="*/ 500000 h 814992"/>
              <a:gd name="connsiteX681" fmla="*/ 1078528 w 2991137"/>
              <a:gd name="connsiteY681" fmla="*/ 501990 h 814992"/>
              <a:gd name="connsiteX682" fmla="*/ 1071988 w 2991137"/>
              <a:gd name="connsiteY682" fmla="*/ 501875 h 814992"/>
              <a:gd name="connsiteX683" fmla="*/ 1071988 w 2991137"/>
              <a:gd name="connsiteY683" fmla="*/ 516192 h 814992"/>
              <a:gd name="connsiteX684" fmla="*/ 1082006 w 2991137"/>
              <a:gd name="connsiteY684" fmla="*/ 517455 h 814992"/>
              <a:gd name="connsiteX685" fmla="*/ 1089102 w 2991137"/>
              <a:gd name="connsiteY685" fmla="*/ 516842 h 814992"/>
              <a:gd name="connsiteX686" fmla="*/ 1094389 w 2991137"/>
              <a:gd name="connsiteY686" fmla="*/ 513014 h 814992"/>
              <a:gd name="connsiteX687" fmla="*/ 1098146 w 2991137"/>
              <a:gd name="connsiteY687" fmla="*/ 504785 h 814992"/>
              <a:gd name="connsiteX688" fmla="*/ 1099259 w 2991137"/>
              <a:gd name="connsiteY688" fmla="*/ 491540 h 814992"/>
              <a:gd name="connsiteX689" fmla="*/ 1099259 w 2991137"/>
              <a:gd name="connsiteY689" fmla="*/ 457932 h 814992"/>
              <a:gd name="connsiteX690" fmla="*/ 1120826 w 2991137"/>
              <a:gd name="connsiteY690" fmla="*/ 457932 h 814992"/>
              <a:gd name="connsiteX691" fmla="*/ 1120826 w 2991137"/>
              <a:gd name="connsiteY691" fmla="*/ 516192 h 814992"/>
              <a:gd name="connsiteX692" fmla="*/ 1136827 w 2991137"/>
              <a:gd name="connsiteY692" fmla="*/ 516192 h 814992"/>
              <a:gd name="connsiteX693" fmla="*/ 1136827 w 2991137"/>
              <a:gd name="connsiteY693" fmla="*/ 442621 h 814992"/>
              <a:gd name="connsiteX694" fmla="*/ 2868834 w 2991137"/>
              <a:gd name="connsiteY694" fmla="*/ 440400 h 814992"/>
              <a:gd name="connsiteX695" fmla="*/ 2851441 w 2991137"/>
              <a:gd name="connsiteY695" fmla="*/ 445338 h 814992"/>
              <a:gd name="connsiteX696" fmla="*/ 2842675 w 2991137"/>
              <a:gd name="connsiteY696" fmla="*/ 461339 h 814992"/>
              <a:gd name="connsiteX697" fmla="*/ 2857146 w 2991137"/>
              <a:gd name="connsiteY697" fmla="*/ 464516 h 814992"/>
              <a:gd name="connsiteX698" fmla="*/ 2861181 w 2991137"/>
              <a:gd name="connsiteY698" fmla="*/ 457243 h 814992"/>
              <a:gd name="connsiteX699" fmla="*/ 2867860 w 2991137"/>
              <a:gd name="connsiteY699" fmla="*/ 455329 h 814992"/>
              <a:gd name="connsiteX700" fmla="*/ 2874538 w 2991137"/>
              <a:gd name="connsiteY700" fmla="*/ 456554 h 814992"/>
              <a:gd name="connsiteX701" fmla="*/ 2877599 w 2991137"/>
              <a:gd name="connsiteY701" fmla="*/ 459693 h 814992"/>
              <a:gd name="connsiteX702" fmla="*/ 2878573 w 2991137"/>
              <a:gd name="connsiteY702" fmla="*/ 467655 h 814992"/>
              <a:gd name="connsiteX703" fmla="*/ 2862990 w 2991137"/>
              <a:gd name="connsiteY703" fmla="*/ 472439 h 814992"/>
              <a:gd name="connsiteX704" fmla="*/ 2849772 w 2991137"/>
              <a:gd name="connsiteY704" fmla="*/ 477416 h 814992"/>
              <a:gd name="connsiteX705" fmla="*/ 2843371 w 2991137"/>
              <a:gd name="connsiteY705" fmla="*/ 484803 h 814992"/>
              <a:gd name="connsiteX706" fmla="*/ 2841006 w 2991137"/>
              <a:gd name="connsiteY706" fmla="*/ 495713 h 814992"/>
              <a:gd name="connsiteX707" fmla="*/ 2846571 w 2991137"/>
              <a:gd name="connsiteY707" fmla="*/ 511483 h 814992"/>
              <a:gd name="connsiteX708" fmla="*/ 2861042 w 2991137"/>
              <a:gd name="connsiteY708" fmla="*/ 517378 h 814992"/>
              <a:gd name="connsiteX709" fmla="*/ 2871060 w 2991137"/>
              <a:gd name="connsiteY709" fmla="*/ 514967 h 814992"/>
              <a:gd name="connsiteX710" fmla="*/ 2879826 w 2991137"/>
              <a:gd name="connsiteY710" fmla="*/ 507694 h 814992"/>
              <a:gd name="connsiteX711" fmla="*/ 2881913 w 2991137"/>
              <a:gd name="connsiteY711" fmla="*/ 515732 h 814992"/>
              <a:gd name="connsiteX712" fmla="*/ 2897635 w 2991137"/>
              <a:gd name="connsiteY712" fmla="*/ 515732 h 814992"/>
              <a:gd name="connsiteX713" fmla="*/ 2894853 w 2991137"/>
              <a:gd name="connsiteY713" fmla="*/ 505818 h 814992"/>
              <a:gd name="connsiteX714" fmla="*/ 2894018 w 2991137"/>
              <a:gd name="connsiteY714" fmla="*/ 491540 h 814992"/>
              <a:gd name="connsiteX715" fmla="*/ 2894157 w 2991137"/>
              <a:gd name="connsiteY715" fmla="*/ 468765 h 814992"/>
              <a:gd name="connsiteX716" fmla="*/ 2891931 w 2991137"/>
              <a:gd name="connsiteY716" fmla="*/ 451004 h 814992"/>
              <a:gd name="connsiteX717" fmla="*/ 2884278 w 2991137"/>
              <a:gd name="connsiteY717" fmla="*/ 443271 h 814992"/>
              <a:gd name="connsiteX718" fmla="*/ 2868834 w 2991137"/>
              <a:gd name="connsiteY718" fmla="*/ 440400 h 814992"/>
              <a:gd name="connsiteX719" fmla="*/ 2673760 w 2991137"/>
              <a:gd name="connsiteY719" fmla="*/ 440400 h 814992"/>
              <a:gd name="connsiteX720" fmla="*/ 2656368 w 2991137"/>
              <a:gd name="connsiteY720" fmla="*/ 445338 h 814992"/>
              <a:gd name="connsiteX721" fmla="*/ 2647602 w 2991137"/>
              <a:gd name="connsiteY721" fmla="*/ 461339 h 814992"/>
              <a:gd name="connsiteX722" fmla="*/ 2662073 w 2991137"/>
              <a:gd name="connsiteY722" fmla="*/ 464516 h 814992"/>
              <a:gd name="connsiteX723" fmla="*/ 2666108 w 2991137"/>
              <a:gd name="connsiteY723" fmla="*/ 457243 h 814992"/>
              <a:gd name="connsiteX724" fmla="*/ 2672786 w 2991137"/>
              <a:gd name="connsiteY724" fmla="*/ 455329 h 814992"/>
              <a:gd name="connsiteX725" fmla="*/ 2679326 w 2991137"/>
              <a:gd name="connsiteY725" fmla="*/ 456554 h 814992"/>
              <a:gd name="connsiteX726" fmla="*/ 2682526 w 2991137"/>
              <a:gd name="connsiteY726" fmla="*/ 459693 h 814992"/>
              <a:gd name="connsiteX727" fmla="*/ 2683500 w 2991137"/>
              <a:gd name="connsiteY727" fmla="*/ 467655 h 814992"/>
              <a:gd name="connsiteX728" fmla="*/ 2667916 w 2991137"/>
              <a:gd name="connsiteY728" fmla="*/ 472439 h 814992"/>
              <a:gd name="connsiteX729" fmla="*/ 2654698 w 2991137"/>
              <a:gd name="connsiteY729" fmla="*/ 477416 h 814992"/>
              <a:gd name="connsiteX730" fmla="*/ 2648159 w 2991137"/>
              <a:gd name="connsiteY730" fmla="*/ 484803 h 814992"/>
              <a:gd name="connsiteX731" fmla="*/ 2645932 w 2991137"/>
              <a:gd name="connsiteY731" fmla="*/ 495713 h 814992"/>
              <a:gd name="connsiteX732" fmla="*/ 2651498 w 2991137"/>
              <a:gd name="connsiteY732" fmla="*/ 511483 h 814992"/>
              <a:gd name="connsiteX733" fmla="*/ 2665968 w 2991137"/>
              <a:gd name="connsiteY733" fmla="*/ 517378 h 814992"/>
              <a:gd name="connsiteX734" fmla="*/ 2675986 w 2991137"/>
              <a:gd name="connsiteY734" fmla="*/ 514967 h 814992"/>
              <a:gd name="connsiteX735" fmla="*/ 2684752 w 2991137"/>
              <a:gd name="connsiteY735" fmla="*/ 507694 h 814992"/>
              <a:gd name="connsiteX736" fmla="*/ 2686839 w 2991137"/>
              <a:gd name="connsiteY736" fmla="*/ 515732 h 814992"/>
              <a:gd name="connsiteX737" fmla="*/ 2702562 w 2991137"/>
              <a:gd name="connsiteY737" fmla="*/ 515732 h 814992"/>
              <a:gd name="connsiteX738" fmla="*/ 2699779 w 2991137"/>
              <a:gd name="connsiteY738" fmla="*/ 505818 h 814992"/>
              <a:gd name="connsiteX739" fmla="*/ 2698944 w 2991137"/>
              <a:gd name="connsiteY739" fmla="*/ 491540 h 814992"/>
              <a:gd name="connsiteX740" fmla="*/ 2699084 w 2991137"/>
              <a:gd name="connsiteY740" fmla="*/ 468765 h 814992"/>
              <a:gd name="connsiteX741" fmla="*/ 2696857 w 2991137"/>
              <a:gd name="connsiteY741" fmla="*/ 451004 h 814992"/>
              <a:gd name="connsiteX742" fmla="*/ 2689205 w 2991137"/>
              <a:gd name="connsiteY742" fmla="*/ 443271 h 814992"/>
              <a:gd name="connsiteX743" fmla="*/ 2673760 w 2991137"/>
              <a:gd name="connsiteY743" fmla="*/ 440400 h 814992"/>
              <a:gd name="connsiteX744" fmla="*/ 2506376 w 2991137"/>
              <a:gd name="connsiteY744" fmla="*/ 440400 h 814992"/>
              <a:gd name="connsiteX745" fmla="*/ 2490792 w 2991137"/>
              <a:gd name="connsiteY745" fmla="*/ 444841 h 814992"/>
              <a:gd name="connsiteX746" fmla="*/ 2479522 w 2991137"/>
              <a:gd name="connsiteY746" fmla="*/ 458162 h 814992"/>
              <a:gd name="connsiteX747" fmla="*/ 2475208 w 2991137"/>
              <a:gd name="connsiteY747" fmla="*/ 477875 h 814992"/>
              <a:gd name="connsiteX748" fmla="*/ 2484113 w 2991137"/>
              <a:gd name="connsiteY748" fmla="*/ 507120 h 814992"/>
              <a:gd name="connsiteX749" fmla="*/ 2506376 w 2991137"/>
              <a:gd name="connsiteY749" fmla="*/ 517378 h 814992"/>
              <a:gd name="connsiteX750" fmla="*/ 2521820 w 2991137"/>
              <a:gd name="connsiteY750" fmla="*/ 512823 h 814992"/>
              <a:gd name="connsiteX751" fmla="*/ 2533230 w 2991137"/>
              <a:gd name="connsiteY751" fmla="*/ 499005 h 814992"/>
              <a:gd name="connsiteX752" fmla="*/ 2537543 w 2991137"/>
              <a:gd name="connsiteY752" fmla="*/ 478526 h 814992"/>
              <a:gd name="connsiteX753" fmla="*/ 2529334 w 2991137"/>
              <a:gd name="connsiteY753" fmla="*/ 451846 h 814992"/>
              <a:gd name="connsiteX754" fmla="*/ 2506376 w 2991137"/>
              <a:gd name="connsiteY754" fmla="*/ 440400 h 814992"/>
              <a:gd name="connsiteX755" fmla="*/ 2194843 w 2991137"/>
              <a:gd name="connsiteY755" fmla="*/ 440400 h 814992"/>
              <a:gd name="connsiteX756" fmla="*/ 2177450 w 2991137"/>
              <a:gd name="connsiteY756" fmla="*/ 445338 h 814992"/>
              <a:gd name="connsiteX757" fmla="*/ 2168824 w 2991137"/>
              <a:gd name="connsiteY757" fmla="*/ 461339 h 814992"/>
              <a:gd name="connsiteX758" fmla="*/ 2183294 w 2991137"/>
              <a:gd name="connsiteY758" fmla="*/ 464516 h 814992"/>
              <a:gd name="connsiteX759" fmla="*/ 2187190 w 2991137"/>
              <a:gd name="connsiteY759" fmla="*/ 457243 h 814992"/>
              <a:gd name="connsiteX760" fmla="*/ 2194008 w 2991137"/>
              <a:gd name="connsiteY760" fmla="*/ 455329 h 814992"/>
              <a:gd name="connsiteX761" fmla="*/ 2200547 w 2991137"/>
              <a:gd name="connsiteY761" fmla="*/ 456554 h 814992"/>
              <a:gd name="connsiteX762" fmla="*/ 2203748 w 2991137"/>
              <a:gd name="connsiteY762" fmla="*/ 459693 h 814992"/>
              <a:gd name="connsiteX763" fmla="*/ 2204582 w 2991137"/>
              <a:gd name="connsiteY763" fmla="*/ 467655 h 814992"/>
              <a:gd name="connsiteX764" fmla="*/ 2189138 w 2991137"/>
              <a:gd name="connsiteY764" fmla="*/ 472439 h 814992"/>
              <a:gd name="connsiteX765" fmla="*/ 2175781 w 2991137"/>
              <a:gd name="connsiteY765" fmla="*/ 477416 h 814992"/>
              <a:gd name="connsiteX766" fmla="*/ 2169380 w 2991137"/>
              <a:gd name="connsiteY766" fmla="*/ 484803 h 814992"/>
              <a:gd name="connsiteX767" fmla="*/ 2167154 w 2991137"/>
              <a:gd name="connsiteY767" fmla="*/ 495713 h 814992"/>
              <a:gd name="connsiteX768" fmla="*/ 2172719 w 2991137"/>
              <a:gd name="connsiteY768" fmla="*/ 511483 h 814992"/>
              <a:gd name="connsiteX769" fmla="*/ 2187051 w 2991137"/>
              <a:gd name="connsiteY769" fmla="*/ 517378 h 814992"/>
              <a:gd name="connsiteX770" fmla="*/ 2197069 w 2991137"/>
              <a:gd name="connsiteY770" fmla="*/ 514967 h 814992"/>
              <a:gd name="connsiteX771" fmla="*/ 2205835 w 2991137"/>
              <a:gd name="connsiteY771" fmla="*/ 507694 h 814992"/>
              <a:gd name="connsiteX772" fmla="*/ 2207922 w 2991137"/>
              <a:gd name="connsiteY772" fmla="*/ 515732 h 814992"/>
              <a:gd name="connsiteX773" fmla="*/ 2223784 w 2991137"/>
              <a:gd name="connsiteY773" fmla="*/ 515732 h 814992"/>
              <a:gd name="connsiteX774" fmla="*/ 2220862 w 2991137"/>
              <a:gd name="connsiteY774" fmla="*/ 505818 h 814992"/>
              <a:gd name="connsiteX775" fmla="*/ 2220166 w 2991137"/>
              <a:gd name="connsiteY775" fmla="*/ 491540 h 814992"/>
              <a:gd name="connsiteX776" fmla="*/ 2220305 w 2991137"/>
              <a:gd name="connsiteY776" fmla="*/ 468765 h 814992"/>
              <a:gd name="connsiteX777" fmla="*/ 2218079 w 2991137"/>
              <a:gd name="connsiteY777" fmla="*/ 451004 h 814992"/>
              <a:gd name="connsiteX778" fmla="*/ 2210426 w 2991137"/>
              <a:gd name="connsiteY778" fmla="*/ 443271 h 814992"/>
              <a:gd name="connsiteX779" fmla="*/ 2194843 w 2991137"/>
              <a:gd name="connsiteY779" fmla="*/ 440400 h 814992"/>
              <a:gd name="connsiteX780" fmla="*/ 2056260 w 2991137"/>
              <a:gd name="connsiteY780" fmla="*/ 440400 h 814992"/>
              <a:gd name="connsiteX781" fmla="*/ 2040676 w 2991137"/>
              <a:gd name="connsiteY781" fmla="*/ 444841 h 814992"/>
              <a:gd name="connsiteX782" fmla="*/ 2029545 w 2991137"/>
              <a:gd name="connsiteY782" fmla="*/ 458162 h 814992"/>
              <a:gd name="connsiteX783" fmla="*/ 2025232 w 2991137"/>
              <a:gd name="connsiteY783" fmla="*/ 477875 h 814992"/>
              <a:gd name="connsiteX784" fmla="*/ 2034137 w 2991137"/>
              <a:gd name="connsiteY784" fmla="*/ 507120 h 814992"/>
              <a:gd name="connsiteX785" fmla="*/ 2056399 w 2991137"/>
              <a:gd name="connsiteY785" fmla="*/ 517378 h 814992"/>
              <a:gd name="connsiteX786" fmla="*/ 2071843 w 2991137"/>
              <a:gd name="connsiteY786" fmla="*/ 512823 h 814992"/>
              <a:gd name="connsiteX787" fmla="*/ 2083253 w 2991137"/>
              <a:gd name="connsiteY787" fmla="*/ 499005 h 814992"/>
              <a:gd name="connsiteX788" fmla="*/ 2087566 w 2991137"/>
              <a:gd name="connsiteY788" fmla="*/ 478526 h 814992"/>
              <a:gd name="connsiteX789" fmla="*/ 2079218 w 2991137"/>
              <a:gd name="connsiteY789" fmla="*/ 451846 h 814992"/>
              <a:gd name="connsiteX790" fmla="*/ 2056260 w 2991137"/>
              <a:gd name="connsiteY790" fmla="*/ 440400 h 814992"/>
              <a:gd name="connsiteX791" fmla="*/ 1941331 w 2991137"/>
              <a:gd name="connsiteY791" fmla="*/ 440400 h 814992"/>
              <a:gd name="connsiteX792" fmla="*/ 1930617 w 2991137"/>
              <a:gd name="connsiteY792" fmla="*/ 443731 h 814992"/>
              <a:gd name="connsiteX793" fmla="*/ 1922686 w 2991137"/>
              <a:gd name="connsiteY793" fmla="*/ 452879 h 814992"/>
              <a:gd name="connsiteX794" fmla="*/ 1922686 w 2991137"/>
              <a:gd name="connsiteY794" fmla="*/ 442085 h 814992"/>
              <a:gd name="connsiteX795" fmla="*/ 1907659 w 2991137"/>
              <a:gd name="connsiteY795" fmla="*/ 442085 h 814992"/>
              <a:gd name="connsiteX796" fmla="*/ 1907659 w 2991137"/>
              <a:gd name="connsiteY796" fmla="*/ 543714 h 814992"/>
              <a:gd name="connsiteX797" fmla="*/ 1923660 w 2991137"/>
              <a:gd name="connsiteY797" fmla="*/ 543714 h 814992"/>
              <a:gd name="connsiteX798" fmla="*/ 1923660 w 2991137"/>
              <a:gd name="connsiteY798" fmla="*/ 506660 h 814992"/>
              <a:gd name="connsiteX799" fmla="*/ 1932426 w 2991137"/>
              <a:gd name="connsiteY799" fmla="*/ 515081 h 814992"/>
              <a:gd name="connsiteX800" fmla="*/ 1941331 w 2991137"/>
              <a:gd name="connsiteY800" fmla="*/ 517378 h 814992"/>
              <a:gd name="connsiteX801" fmla="*/ 1959141 w 2991137"/>
              <a:gd name="connsiteY801" fmla="*/ 507349 h 814992"/>
              <a:gd name="connsiteX802" fmla="*/ 1966654 w 2991137"/>
              <a:gd name="connsiteY802" fmla="*/ 478258 h 814992"/>
              <a:gd name="connsiteX803" fmla="*/ 1959141 w 2991137"/>
              <a:gd name="connsiteY803" fmla="*/ 450238 h 814992"/>
              <a:gd name="connsiteX804" fmla="*/ 1941331 w 2991137"/>
              <a:gd name="connsiteY804" fmla="*/ 440400 h 814992"/>
              <a:gd name="connsiteX805" fmla="*/ 1863413 w 2991137"/>
              <a:gd name="connsiteY805" fmla="*/ 440400 h 814992"/>
              <a:gd name="connsiteX806" fmla="*/ 1847829 w 2991137"/>
              <a:gd name="connsiteY806" fmla="*/ 444841 h 814992"/>
              <a:gd name="connsiteX807" fmla="*/ 1836698 w 2991137"/>
              <a:gd name="connsiteY807" fmla="*/ 458162 h 814992"/>
              <a:gd name="connsiteX808" fmla="*/ 1832385 w 2991137"/>
              <a:gd name="connsiteY808" fmla="*/ 477875 h 814992"/>
              <a:gd name="connsiteX809" fmla="*/ 1841290 w 2991137"/>
              <a:gd name="connsiteY809" fmla="*/ 507120 h 814992"/>
              <a:gd name="connsiteX810" fmla="*/ 1863552 w 2991137"/>
              <a:gd name="connsiteY810" fmla="*/ 517378 h 814992"/>
              <a:gd name="connsiteX811" fmla="*/ 1878996 w 2991137"/>
              <a:gd name="connsiteY811" fmla="*/ 512823 h 814992"/>
              <a:gd name="connsiteX812" fmla="*/ 1890406 w 2991137"/>
              <a:gd name="connsiteY812" fmla="*/ 499005 h 814992"/>
              <a:gd name="connsiteX813" fmla="*/ 1894719 w 2991137"/>
              <a:gd name="connsiteY813" fmla="*/ 478526 h 814992"/>
              <a:gd name="connsiteX814" fmla="*/ 1886371 w 2991137"/>
              <a:gd name="connsiteY814" fmla="*/ 451846 h 814992"/>
              <a:gd name="connsiteX815" fmla="*/ 1863413 w 2991137"/>
              <a:gd name="connsiteY815" fmla="*/ 440400 h 814992"/>
              <a:gd name="connsiteX816" fmla="*/ 1638424 w 2991137"/>
              <a:gd name="connsiteY816" fmla="*/ 440400 h 814992"/>
              <a:gd name="connsiteX817" fmla="*/ 1621032 w 2991137"/>
              <a:gd name="connsiteY817" fmla="*/ 445338 h 814992"/>
              <a:gd name="connsiteX818" fmla="*/ 1612266 w 2991137"/>
              <a:gd name="connsiteY818" fmla="*/ 461339 h 814992"/>
              <a:gd name="connsiteX819" fmla="*/ 1626876 w 2991137"/>
              <a:gd name="connsiteY819" fmla="*/ 464516 h 814992"/>
              <a:gd name="connsiteX820" fmla="*/ 1630772 w 2991137"/>
              <a:gd name="connsiteY820" fmla="*/ 457243 h 814992"/>
              <a:gd name="connsiteX821" fmla="*/ 1637589 w 2991137"/>
              <a:gd name="connsiteY821" fmla="*/ 455329 h 814992"/>
              <a:gd name="connsiteX822" fmla="*/ 1644129 w 2991137"/>
              <a:gd name="connsiteY822" fmla="*/ 456554 h 814992"/>
              <a:gd name="connsiteX823" fmla="*/ 1647329 w 2991137"/>
              <a:gd name="connsiteY823" fmla="*/ 459693 h 814992"/>
              <a:gd name="connsiteX824" fmla="*/ 1648164 w 2991137"/>
              <a:gd name="connsiteY824" fmla="*/ 467655 h 814992"/>
              <a:gd name="connsiteX825" fmla="*/ 1632720 w 2991137"/>
              <a:gd name="connsiteY825" fmla="*/ 472439 h 814992"/>
              <a:gd name="connsiteX826" fmla="*/ 1619362 w 2991137"/>
              <a:gd name="connsiteY826" fmla="*/ 477416 h 814992"/>
              <a:gd name="connsiteX827" fmla="*/ 1612962 w 2991137"/>
              <a:gd name="connsiteY827" fmla="*/ 484803 h 814992"/>
              <a:gd name="connsiteX828" fmla="*/ 1610736 w 2991137"/>
              <a:gd name="connsiteY828" fmla="*/ 495713 h 814992"/>
              <a:gd name="connsiteX829" fmla="*/ 1616301 w 2991137"/>
              <a:gd name="connsiteY829" fmla="*/ 511483 h 814992"/>
              <a:gd name="connsiteX830" fmla="*/ 1630632 w 2991137"/>
              <a:gd name="connsiteY830" fmla="*/ 517378 h 814992"/>
              <a:gd name="connsiteX831" fmla="*/ 1640651 w 2991137"/>
              <a:gd name="connsiteY831" fmla="*/ 514967 h 814992"/>
              <a:gd name="connsiteX832" fmla="*/ 1649416 w 2991137"/>
              <a:gd name="connsiteY832" fmla="*/ 507694 h 814992"/>
              <a:gd name="connsiteX833" fmla="*/ 1651503 w 2991137"/>
              <a:gd name="connsiteY833" fmla="*/ 515732 h 814992"/>
              <a:gd name="connsiteX834" fmla="*/ 1667365 w 2991137"/>
              <a:gd name="connsiteY834" fmla="*/ 515732 h 814992"/>
              <a:gd name="connsiteX835" fmla="*/ 1664443 w 2991137"/>
              <a:gd name="connsiteY835" fmla="*/ 505818 h 814992"/>
              <a:gd name="connsiteX836" fmla="*/ 1663748 w 2991137"/>
              <a:gd name="connsiteY836" fmla="*/ 491540 h 814992"/>
              <a:gd name="connsiteX837" fmla="*/ 1663887 w 2991137"/>
              <a:gd name="connsiteY837" fmla="*/ 468765 h 814992"/>
              <a:gd name="connsiteX838" fmla="*/ 1661521 w 2991137"/>
              <a:gd name="connsiteY838" fmla="*/ 451004 h 814992"/>
              <a:gd name="connsiteX839" fmla="*/ 1654008 w 2991137"/>
              <a:gd name="connsiteY839" fmla="*/ 443271 h 814992"/>
              <a:gd name="connsiteX840" fmla="*/ 1638424 w 2991137"/>
              <a:gd name="connsiteY840" fmla="*/ 440400 h 814992"/>
              <a:gd name="connsiteX841" fmla="*/ 1431107 w 2991137"/>
              <a:gd name="connsiteY841" fmla="*/ 440400 h 814992"/>
              <a:gd name="connsiteX842" fmla="*/ 1415523 w 2991137"/>
              <a:gd name="connsiteY842" fmla="*/ 444841 h 814992"/>
              <a:gd name="connsiteX843" fmla="*/ 1404392 w 2991137"/>
              <a:gd name="connsiteY843" fmla="*/ 458162 h 814992"/>
              <a:gd name="connsiteX844" fmla="*/ 1400079 w 2991137"/>
              <a:gd name="connsiteY844" fmla="*/ 477875 h 814992"/>
              <a:gd name="connsiteX845" fmla="*/ 1408983 w 2991137"/>
              <a:gd name="connsiteY845" fmla="*/ 507120 h 814992"/>
              <a:gd name="connsiteX846" fmla="*/ 1431246 w 2991137"/>
              <a:gd name="connsiteY846" fmla="*/ 517378 h 814992"/>
              <a:gd name="connsiteX847" fmla="*/ 1446690 w 2991137"/>
              <a:gd name="connsiteY847" fmla="*/ 512823 h 814992"/>
              <a:gd name="connsiteX848" fmla="*/ 1458100 w 2991137"/>
              <a:gd name="connsiteY848" fmla="*/ 499005 h 814992"/>
              <a:gd name="connsiteX849" fmla="*/ 1462413 w 2991137"/>
              <a:gd name="connsiteY849" fmla="*/ 478526 h 814992"/>
              <a:gd name="connsiteX850" fmla="*/ 1454065 w 2991137"/>
              <a:gd name="connsiteY850" fmla="*/ 451846 h 814992"/>
              <a:gd name="connsiteX851" fmla="*/ 1431107 w 2991137"/>
              <a:gd name="connsiteY851" fmla="*/ 440400 h 814992"/>
              <a:gd name="connsiteX852" fmla="*/ 1365015 w 2991137"/>
              <a:gd name="connsiteY852" fmla="*/ 440400 h 814992"/>
              <a:gd name="connsiteX853" fmla="*/ 1354302 w 2991137"/>
              <a:gd name="connsiteY853" fmla="*/ 443731 h 814992"/>
              <a:gd name="connsiteX854" fmla="*/ 1346232 w 2991137"/>
              <a:gd name="connsiteY854" fmla="*/ 452879 h 814992"/>
              <a:gd name="connsiteX855" fmla="*/ 1346232 w 2991137"/>
              <a:gd name="connsiteY855" fmla="*/ 442085 h 814992"/>
              <a:gd name="connsiteX856" fmla="*/ 1331344 w 2991137"/>
              <a:gd name="connsiteY856" fmla="*/ 442085 h 814992"/>
              <a:gd name="connsiteX857" fmla="*/ 1331344 w 2991137"/>
              <a:gd name="connsiteY857" fmla="*/ 543714 h 814992"/>
              <a:gd name="connsiteX858" fmla="*/ 1347345 w 2991137"/>
              <a:gd name="connsiteY858" fmla="*/ 543714 h 814992"/>
              <a:gd name="connsiteX859" fmla="*/ 1347345 w 2991137"/>
              <a:gd name="connsiteY859" fmla="*/ 506660 h 814992"/>
              <a:gd name="connsiteX860" fmla="*/ 1356111 w 2991137"/>
              <a:gd name="connsiteY860" fmla="*/ 515081 h 814992"/>
              <a:gd name="connsiteX861" fmla="*/ 1365015 w 2991137"/>
              <a:gd name="connsiteY861" fmla="*/ 517378 h 814992"/>
              <a:gd name="connsiteX862" fmla="*/ 1382825 w 2991137"/>
              <a:gd name="connsiteY862" fmla="*/ 507349 h 814992"/>
              <a:gd name="connsiteX863" fmla="*/ 1390339 w 2991137"/>
              <a:gd name="connsiteY863" fmla="*/ 478258 h 814992"/>
              <a:gd name="connsiteX864" fmla="*/ 1382825 w 2991137"/>
              <a:gd name="connsiteY864" fmla="*/ 450238 h 814992"/>
              <a:gd name="connsiteX865" fmla="*/ 1365015 w 2991137"/>
              <a:gd name="connsiteY865" fmla="*/ 440400 h 814992"/>
              <a:gd name="connsiteX866" fmla="*/ 1174951 w 2991137"/>
              <a:gd name="connsiteY866" fmla="*/ 440400 h 814992"/>
              <a:gd name="connsiteX867" fmla="*/ 1156028 w 2991137"/>
              <a:gd name="connsiteY867" fmla="*/ 449779 h 814992"/>
              <a:gd name="connsiteX868" fmla="*/ 1147402 w 2991137"/>
              <a:gd name="connsiteY868" fmla="*/ 479368 h 814992"/>
              <a:gd name="connsiteX869" fmla="*/ 1155889 w 2991137"/>
              <a:gd name="connsiteY869" fmla="*/ 508459 h 814992"/>
              <a:gd name="connsiteX870" fmla="*/ 1176621 w 2991137"/>
              <a:gd name="connsiteY870" fmla="*/ 517378 h 814992"/>
              <a:gd name="connsiteX871" fmla="*/ 1192900 w 2991137"/>
              <a:gd name="connsiteY871" fmla="*/ 512058 h 814992"/>
              <a:gd name="connsiteX872" fmla="*/ 1202918 w 2991137"/>
              <a:gd name="connsiteY872" fmla="*/ 495560 h 814992"/>
              <a:gd name="connsiteX873" fmla="*/ 1186917 w 2991137"/>
              <a:gd name="connsiteY873" fmla="*/ 492306 h 814992"/>
              <a:gd name="connsiteX874" fmla="*/ 1176760 w 2991137"/>
              <a:gd name="connsiteY874" fmla="*/ 502832 h 814992"/>
              <a:gd name="connsiteX875" fmla="*/ 1167716 w 2991137"/>
              <a:gd name="connsiteY875" fmla="*/ 498048 h 814992"/>
              <a:gd name="connsiteX876" fmla="*/ 1163681 w 2991137"/>
              <a:gd name="connsiteY876" fmla="*/ 484535 h 814992"/>
              <a:gd name="connsiteX877" fmla="*/ 1203753 w 2991137"/>
              <a:gd name="connsiteY877" fmla="*/ 484535 h 814992"/>
              <a:gd name="connsiteX878" fmla="*/ 1203753 w 2991137"/>
              <a:gd name="connsiteY878" fmla="*/ 482315 h 814992"/>
              <a:gd name="connsiteX879" fmla="*/ 1195265 w 2991137"/>
              <a:gd name="connsiteY879" fmla="*/ 449970 h 814992"/>
              <a:gd name="connsiteX880" fmla="*/ 1174951 w 2991137"/>
              <a:gd name="connsiteY880" fmla="*/ 440400 h 814992"/>
              <a:gd name="connsiteX881" fmla="*/ 174508 w 2991137"/>
              <a:gd name="connsiteY881" fmla="*/ 440223 h 814992"/>
              <a:gd name="connsiteX882" fmla="*/ 214224 w 2991137"/>
              <a:gd name="connsiteY882" fmla="*/ 456322 h 814992"/>
              <a:gd name="connsiteX883" fmla="*/ 189833 w 2991137"/>
              <a:gd name="connsiteY883" fmla="*/ 468518 h 814992"/>
              <a:gd name="connsiteX884" fmla="*/ 163507 w 2991137"/>
              <a:gd name="connsiteY884" fmla="*/ 450838 h 814992"/>
              <a:gd name="connsiteX885" fmla="*/ 174508 w 2991137"/>
              <a:gd name="connsiteY885" fmla="*/ 440223 h 814992"/>
              <a:gd name="connsiteX886" fmla="*/ 125760 w 2991137"/>
              <a:gd name="connsiteY886" fmla="*/ 415058 h 814992"/>
              <a:gd name="connsiteX887" fmla="*/ 145020 w 2991137"/>
              <a:gd name="connsiteY887" fmla="*/ 427641 h 814992"/>
              <a:gd name="connsiteX888" fmla="*/ 137181 w 2991137"/>
              <a:gd name="connsiteY888" fmla="*/ 438642 h 814992"/>
              <a:gd name="connsiteX889" fmla="*/ 125760 w 2991137"/>
              <a:gd name="connsiteY889" fmla="*/ 415058 h 814992"/>
              <a:gd name="connsiteX890" fmla="*/ 1026350 w 2991137"/>
              <a:gd name="connsiteY890" fmla="*/ 411615 h 814992"/>
              <a:gd name="connsiteX891" fmla="*/ 1004227 w 2991137"/>
              <a:gd name="connsiteY891" fmla="*/ 419271 h 814992"/>
              <a:gd name="connsiteX892" fmla="*/ 992400 w 2991137"/>
              <a:gd name="connsiteY892" fmla="*/ 441396 h 814992"/>
              <a:gd name="connsiteX893" fmla="*/ 1008958 w 2991137"/>
              <a:gd name="connsiteY893" fmla="*/ 445951 h 814992"/>
              <a:gd name="connsiteX894" fmla="*/ 1026907 w 2991137"/>
              <a:gd name="connsiteY894" fmla="*/ 429070 h 814992"/>
              <a:gd name="connsiteX895" fmla="*/ 1040542 w 2991137"/>
              <a:gd name="connsiteY895" fmla="*/ 435998 h 814992"/>
              <a:gd name="connsiteX896" fmla="*/ 1047221 w 2991137"/>
              <a:gd name="connsiteY896" fmla="*/ 455674 h 814992"/>
              <a:gd name="connsiteX897" fmla="*/ 1021063 w 2991137"/>
              <a:gd name="connsiteY897" fmla="*/ 455674 h 814992"/>
              <a:gd name="connsiteX898" fmla="*/ 1021063 w 2991137"/>
              <a:gd name="connsiteY898" fmla="*/ 472822 h 814992"/>
              <a:gd name="connsiteX899" fmla="*/ 1047221 w 2991137"/>
              <a:gd name="connsiteY899" fmla="*/ 472822 h 814992"/>
              <a:gd name="connsiteX900" fmla="*/ 1027742 w 2991137"/>
              <a:gd name="connsiteY900" fmla="*/ 499234 h 814992"/>
              <a:gd name="connsiteX901" fmla="*/ 1015358 w 2991137"/>
              <a:gd name="connsiteY901" fmla="*/ 493684 h 814992"/>
              <a:gd name="connsiteX902" fmla="*/ 1008958 w 2991137"/>
              <a:gd name="connsiteY902" fmla="*/ 477607 h 814992"/>
              <a:gd name="connsiteX903" fmla="*/ 992122 w 2991137"/>
              <a:gd name="connsiteY903" fmla="*/ 484076 h 814992"/>
              <a:gd name="connsiteX904" fmla="*/ 1027185 w 2991137"/>
              <a:gd name="connsiteY904" fmla="*/ 516689 h 814992"/>
              <a:gd name="connsiteX905" fmla="*/ 1054596 w 2991137"/>
              <a:gd name="connsiteY905" fmla="*/ 502564 h 814992"/>
              <a:gd name="connsiteX906" fmla="*/ 1065031 w 2991137"/>
              <a:gd name="connsiteY906" fmla="*/ 464745 h 814992"/>
              <a:gd name="connsiteX907" fmla="*/ 1054456 w 2991137"/>
              <a:gd name="connsiteY907" fmla="*/ 425931 h 814992"/>
              <a:gd name="connsiteX908" fmla="*/ 1026350 w 2991137"/>
              <a:gd name="connsiteY908" fmla="*/ 411615 h 814992"/>
              <a:gd name="connsiteX909" fmla="*/ 901960 w 2991137"/>
              <a:gd name="connsiteY909" fmla="*/ 364839 h 814992"/>
              <a:gd name="connsiteX910" fmla="*/ 2991137 w 2991137"/>
              <a:gd name="connsiteY910" fmla="*/ 364839 h 814992"/>
              <a:gd name="connsiteX911" fmla="*/ 2991137 w 2991137"/>
              <a:gd name="connsiteY911" fmla="*/ 568863 h 814992"/>
              <a:gd name="connsiteX912" fmla="*/ 901960 w 2991137"/>
              <a:gd name="connsiteY912" fmla="*/ 568863 h 814992"/>
              <a:gd name="connsiteX913" fmla="*/ 576597 w 2991137"/>
              <a:gd name="connsiteY913" fmla="*/ 314431 h 814992"/>
              <a:gd name="connsiteX914" fmla="*/ 577791 w 2991137"/>
              <a:gd name="connsiteY914" fmla="*/ 340758 h 814992"/>
              <a:gd name="connsiteX915" fmla="*/ 324271 w 2991137"/>
              <a:gd name="connsiteY915" fmla="*/ 422124 h 814992"/>
              <a:gd name="connsiteX916" fmla="*/ 240937 w 2991137"/>
              <a:gd name="connsiteY916" fmla="*/ 439417 h 814992"/>
              <a:gd name="connsiteX917" fmla="*/ 201254 w 2991137"/>
              <a:gd name="connsiteY917" fmla="*/ 420575 h 814992"/>
              <a:gd name="connsiteX918" fmla="*/ 289266 w 2991137"/>
              <a:gd name="connsiteY918" fmla="*/ 395798 h 814992"/>
              <a:gd name="connsiteX919" fmla="*/ 496812 w 2991137"/>
              <a:gd name="connsiteY919" fmla="*/ 354534 h 814992"/>
              <a:gd name="connsiteX920" fmla="*/ 576597 w 2991137"/>
              <a:gd name="connsiteY920" fmla="*/ 314431 h 814992"/>
              <a:gd name="connsiteX921" fmla="*/ 524332 w 2991137"/>
              <a:gd name="connsiteY921" fmla="*/ 276716 h 814992"/>
              <a:gd name="connsiteX922" fmla="*/ 555368 w 2991137"/>
              <a:gd name="connsiteY922" fmla="*/ 292041 h 814992"/>
              <a:gd name="connsiteX923" fmla="*/ 489359 w 2991137"/>
              <a:gd name="connsiteY923" fmla="*/ 319948 h 814992"/>
              <a:gd name="connsiteX924" fmla="*/ 245260 w 2991137"/>
              <a:gd name="connsiteY924" fmla="*/ 370633 h 814992"/>
              <a:gd name="connsiteX925" fmla="*/ 161152 w 2991137"/>
              <a:gd name="connsiteY925" fmla="*/ 402089 h 814992"/>
              <a:gd name="connsiteX926" fmla="*/ 138342 w 2991137"/>
              <a:gd name="connsiteY926" fmla="*/ 385183 h 814992"/>
              <a:gd name="connsiteX927" fmla="*/ 213030 w 2991137"/>
              <a:gd name="connsiteY927" fmla="*/ 349017 h 814992"/>
              <a:gd name="connsiteX928" fmla="*/ 436287 w 2991137"/>
              <a:gd name="connsiteY928" fmla="*/ 303430 h 814992"/>
              <a:gd name="connsiteX929" fmla="*/ 524332 w 2991137"/>
              <a:gd name="connsiteY929" fmla="*/ 276716 h 814992"/>
              <a:gd name="connsiteX930" fmla="*/ 436674 w 2991137"/>
              <a:gd name="connsiteY930" fmla="*/ 251939 h 814992"/>
              <a:gd name="connsiteX931" fmla="*/ 480680 w 2991137"/>
              <a:gd name="connsiteY931" fmla="*/ 259811 h 814992"/>
              <a:gd name="connsiteX932" fmla="*/ 478745 w 2991137"/>
              <a:gd name="connsiteY932" fmla="*/ 263328 h 814992"/>
              <a:gd name="connsiteX933" fmla="*/ 301075 w 2991137"/>
              <a:gd name="connsiteY933" fmla="*/ 298720 h 814992"/>
              <a:gd name="connsiteX934" fmla="*/ 123017 w 2991137"/>
              <a:gd name="connsiteY934" fmla="*/ 363567 h 814992"/>
              <a:gd name="connsiteX935" fmla="*/ 115565 w 2991137"/>
              <a:gd name="connsiteY935" fmla="*/ 362374 h 814992"/>
              <a:gd name="connsiteX936" fmla="*/ 118694 w 2991137"/>
              <a:gd name="connsiteY936" fmla="*/ 338822 h 814992"/>
              <a:gd name="connsiteX937" fmla="*/ 255875 w 2991137"/>
              <a:gd name="connsiteY937" fmla="*/ 275910 h 814992"/>
              <a:gd name="connsiteX938" fmla="*/ 436674 w 2991137"/>
              <a:gd name="connsiteY938" fmla="*/ 251939 h 814992"/>
              <a:gd name="connsiteX939" fmla="*/ 564821 w 2991137"/>
              <a:gd name="connsiteY939" fmla="*/ 251552 h 814992"/>
              <a:gd name="connsiteX940" fmla="*/ 575016 w 2991137"/>
              <a:gd name="connsiteY940" fmla="*/ 277104 h 814992"/>
              <a:gd name="connsiteX941" fmla="*/ 553787 w 2991137"/>
              <a:gd name="connsiteY941" fmla="*/ 264134 h 814992"/>
              <a:gd name="connsiteX942" fmla="*/ 564821 w 2991137"/>
              <a:gd name="connsiteY942" fmla="*/ 251552 h 814992"/>
              <a:gd name="connsiteX943" fmla="*/ 480293 w 2991137"/>
              <a:gd name="connsiteY943" fmla="*/ 213804 h 814992"/>
              <a:gd name="connsiteX944" fmla="*/ 529429 w 2991137"/>
              <a:gd name="connsiteY944" fmla="*/ 231097 h 814992"/>
              <a:gd name="connsiteX945" fmla="*/ 510556 w 2991137"/>
              <a:gd name="connsiteY945" fmla="*/ 250358 h 814992"/>
              <a:gd name="connsiteX946" fmla="*/ 452806 w 2991137"/>
              <a:gd name="connsiteY946" fmla="*/ 232678 h 814992"/>
              <a:gd name="connsiteX947" fmla="*/ 480293 w 2991137"/>
              <a:gd name="connsiteY947" fmla="*/ 213804 h 814992"/>
              <a:gd name="connsiteX948" fmla="*/ 2193590 w 2991137"/>
              <a:gd name="connsiteY948" fmla="*/ 184701 h 814992"/>
              <a:gd name="connsiteX949" fmla="*/ 2193590 w 2991137"/>
              <a:gd name="connsiteY949" fmla="*/ 256358 h 814992"/>
              <a:gd name="connsiteX950" fmla="*/ 2218357 w 2991137"/>
              <a:gd name="connsiteY950" fmla="*/ 256014 h 814992"/>
              <a:gd name="connsiteX951" fmla="*/ 2240341 w 2991137"/>
              <a:gd name="connsiteY951" fmla="*/ 219764 h 814992"/>
              <a:gd name="connsiteX952" fmla="*/ 2215992 w 2991137"/>
              <a:gd name="connsiteY952" fmla="*/ 184701 h 814992"/>
              <a:gd name="connsiteX953" fmla="*/ 516073 w 2991137"/>
              <a:gd name="connsiteY953" fmla="*/ 176089 h 814992"/>
              <a:gd name="connsiteX954" fmla="*/ 539269 w 2991137"/>
              <a:gd name="connsiteY954" fmla="*/ 202803 h 814992"/>
              <a:gd name="connsiteX955" fmla="*/ 503490 w 2991137"/>
              <a:gd name="connsiteY955" fmla="*/ 192608 h 814992"/>
              <a:gd name="connsiteX956" fmla="*/ 516073 w 2991137"/>
              <a:gd name="connsiteY956" fmla="*/ 176089 h 814992"/>
              <a:gd name="connsiteX957" fmla="*/ 354921 w 2991137"/>
              <a:gd name="connsiteY957" fmla="*/ 81367 h 814992"/>
              <a:gd name="connsiteX958" fmla="*/ 195350 w 2991137"/>
              <a:gd name="connsiteY958" fmla="*/ 123405 h 814992"/>
              <a:gd name="connsiteX959" fmla="*/ 347049 w 2991137"/>
              <a:gd name="connsiteY959" fmla="*/ 95498 h 814992"/>
              <a:gd name="connsiteX960" fmla="*/ 479906 w 2991137"/>
              <a:gd name="connsiteY960" fmla="*/ 137568 h 814992"/>
              <a:gd name="connsiteX961" fmla="*/ 318754 w 2991137"/>
              <a:gd name="connsiteY961" fmla="*/ 122630 h 814992"/>
              <a:gd name="connsiteX962" fmla="*/ 139923 w 2991137"/>
              <a:gd name="connsiteY962" fmla="*/ 174896 h 814992"/>
              <a:gd name="connsiteX963" fmla="*/ 132051 w 2991137"/>
              <a:gd name="connsiteY963" fmla="*/ 189833 h 814992"/>
              <a:gd name="connsiteX964" fmla="*/ 308527 w 2991137"/>
              <a:gd name="connsiteY964" fmla="*/ 140697 h 814992"/>
              <a:gd name="connsiteX965" fmla="*/ 483842 w 2991137"/>
              <a:gd name="connsiteY965" fmla="*/ 161152 h 814992"/>
              <a:gd name="connsiteX966" fmla="*/ 464194 w 2991137"/>
              <a:gd name="connsiteY966" fmla="*/ 181994 h 814992"/>
              <a:gd name="connsiteX967" fmla="*/ 254681 w 2991137"/>
              <a:gd name="connsiteY967" fmla="*/ 179638 h 814992"/>
              <a:gd name="connsiteX968" fmla="*/ 97078 w 2991137"/>
              <a:gd name="connsiteY968" fmla="*/ 249971 h 814992"/>
              <a:gd name="connsiteX969" fmla="*/ 94723 w 2991137"/>
              <a:gd name="connsiteY969" fmla="*/ 265715 h 814992"/>
              <a:gd name="connsiteX970" fmla="*/ 275910 w 2991137"/>
              <a:gd name="connsiteY970" fmla="*/ 196125 h 814992"/>
              <a:gd name="connsiteX971" fmla="*/ 439804 w 2991137"/>
              <a:gd name="connsiteY971" fmla="*/ 200061 h 814992"/>
              <a:gd name="connsiteX972" fmla="*/ 253132 w 2991137"/>
              <a:gd name="connsiteY972" fmla="*/ 238195 h 814992"/>
              <a:gd name="connsiteX973" fmla="*/ 99433 w 2991137"/>
              <a:gd name="connsiteY973" fmla="*/ 306172 h 814992"/>
              <a:gd name="connsiteX974" fmla="*/ 90013 w 2991137"/>
              <a:gd name="connsiteY974" fmla="*/ 387538 h 814992"/>
              <a:gd name="connsiteX975" fmla="*/ 114758 w 2991137"/>
              <a:gd name="connsiteY975" fmla="*/ 444546 h 814992"/>
              <a:gd name="connsiteX976" fmla="*/ 157990 w 2991137"/>
              <a:gd name="connsiteY976" fmla="*/ 518041 h 814992"/>
              <a:gd name="connsiteX977" fmla="*/ 325820 w 2991137"/>
              <a:gd name="connsiteY977" fmla="*/ 612764 h 814992"/>
              <a:gd name="connsiteX978" fmla="*/ 477551 w 2991137"/>
              <a:gd name="connsiteY978" fmla="*/ 582114 h 814992"/>
              <a:gd name="connsiteX979" fmla="*/ 336047 w 2991137"/>
              <a:gd name="connsiteY979" fmla="*/ 597052 h 814992"/>
              <a:gd name="connsiteX980" fmla="*/ 193769 w 2991137"/>
              <a:gd name="connsiteY980" fmla="*/ 535333 h 814992"/>
              <a:gd name="connsiteX981" fmla="*/ 352566 w 2991137"/>
              <a:gd name="connsiteY981" fmla="*/ 575016 h 814992"/>
              <a:gd name="connsiteX982" fmla="*/ 536108 w 2991137"/>
              <a:gd name="connsiteY982" fmla="*/ 540044 h 814992"/>
              <a:gd name="connsiteX983" fmla="*/ 540818 w 2991137"/>
              <a:gd name="connsiteY983" fmla="*/ 532172 h 814992"/>
              <a:gd name="connsiteX984" fmla="*/ 355695 w 2991137"/>
              <a:gd name="connsiteY984" fmla="*/ 556562 h 814992"/>
              <a:gd name="connsiteX985" fmla="*/ 188285 w 2991137"/>
              <a:gd name="connsiteY985" fmla="*/ 506233 h 814992"/>
              <a:gd name="connsiteX986" fmla="*/ 189833 w 2991137"/>
              <a:gd name="connsiteY986" fmla="*/ 495618 h 814992"/>
              <a:gd name="connsiteX987" fmla="*/ 195350 w 2991137"/>
              <a:gd name="connsiteY987" fmla="*/ 490908 h 814992"/>
              <a:gd name="connsiteX988" fmla="*/ 390700 w 2991137"/>
              <a:gd name="connsiteY988" fmla="*/ 531397 h 814992"/>
              <a:gd name="connsiteX989" fmla="*/ 572661 w 2991137"/>
              <a:gd name="connsiteY989" fmla="*/ 490134 h 814992"/>
              <a:gd name="connsiteX990" fmla="*/ 576597 w 2991137"/>
              <a:gd name="connsiteY990" fmla="*/ 479132 h 814992"/>
              <a:gd name="connsiteX991" fmla="*/ 378118 w 2991137"/>
              <a:gd name="connsiteY991" fmla="*/ 514879 h 814992"/>
              <a:gd name="connsiteX992" fmla="*/ 220515 w 2991137"/>
              <a:gd name="connsiteY992" fmla="*/ 476777 h 814992"/>
              <a:gd name="connsiteX993" fmla="*/ 252326 w 2991137"/>
              <a:gd name="connsiteY993" fmla="*/ 464194 h 814992"/>
              <a:gd name="connsiteX994" fmla="*/ 420575 w 2991137"/>
              <a:gd name="connsiteY994" fmla="*/ 483842 h 814992"/>
              <a:gd name="connsiteX995" fmla="*/ 603343 w 2991137"/>
              <a:gd name="connsiteY995" fmla="*/ 424479 h 814992"/>
              <a:gd name="connsiteX996" fmla="*/ 604891 w 2991137"/>
              <a:gd name="connsiteY996" fmla="*/ 418188 h 814992"/>
              <a:gd name="connsiteX997" fmla="*/ 420575 w 2991137"/>
              <a:gd name="connsiteY997" fmla="*/ 467324 h 814992"/>
              <a:gd name="connsiteX998" fmla="*/ 303817 w 2991137"/>
              <a:gd name="connsiteY998" fmla="*/ 453193 h 814992"/>
              <a:gd name="connsiteX999" fmla="*/ 457129 w 2991137"/>
              <a:gd name="connsiteY999" fmla="*/ 425286 h 814992"/>
              <a:gd name="connsiteX1000" fmla="*/ 610408 w 2991137"/>
              <a:gd name="connsiteY1000" fmla="*/ 347856 h 814992"/>
              <a:gd name="connsiteX1001" fmla="*/ 598600 w 2991137"/>
              <a:gd name="connsiteY1001" fmla="*/ 289267 h 814992"/>
              <a:gd name="connsiteX1002" fmla="*/ 573468 w 2991137"/>
              <a:gd name="connsiteY1002" fmla="*/ 221289 h 814992"/>
              <a:gd name="connsiteX1003" fmla="*/ 517234 w 2991137"/>
              <a:gd name="connsiteY1003" fmla="*/ 152506 h 814992"/>
              <a:gd name="connsiteX1004" fmla="*/ 354921 w 2991137"/>
              <a:gd name="connsiteY1004" fmla="*/ 81367 h 814992"/>
              <a:gd name="connsiteX1005" fmla="*/ 2123325 w 2991137"/>
              <a:gd name="connsiteY1005" fmla="*/ 3683 h 814992"/>
              <a:gd name="connsiteX1006" fmla="*/ 2292936 w 2991137"/>
              <a:gd name="connsiteY1006" fmla="*/ 3683 h 814992"/>
              <a:gd name="connsiteX1007" fmla="*/ 2292936 w 2991137"/>
              <a:gd name="connsiteY1007" fmla="*/ 75034 h 814992"/>
              <a:gd name="connsiteX1008" fmla="*/ 2193590 w 2991137"/>
              <a:gd name="connsiteY1008" fmla="*/ 75034 h 814992"/>
              <a:gd name="connsiteX1009" fmla="*/ 2193590 w 2991137"/>
              <a:gd name="connsiteY1009" fmla="*/ 119245 h 814992"/>
              <a:gd name="connsiteX1010" fmla="*/ 2209313 w 2991137"/>
              <a:gd name="connsiteY1010" fmla="*/ 119245 h 814992"/>
              <a:gd name="connsiteX1011" fmla="*/ 2311163 w 2991137"/>
              <a:gd name="connsiteY1011" fmla="*/ 217085 h 814992"/>
              <a:gd name="connsiteX1012" fmla="*/ 2218079 w 2991137"/>
              <a:gd name="connsiteY1012" fmla="*/ 317527 h 814992"/>
              <a:gd name="connsiteX1013" fmla="*/ 2123325 w 2991137"/>
              <a:gd name="connsiteY1013" fmla="*/ 317527 h 814992"/>
              <a:gd name="connsiteX1014" fmla="*/ 1886649 w 2991137"/>
              <a:gd name="connsiteY1014" fmla="*/ 3683 h 814992"/>
              <a:gd name="connsiteX1015" fmla="*/ 2083949 w 2991137"/>
              <a:gd name="connsiteY1015" fmla="*/ 3683 h 814992"/>
              <a:gd name="connsiteX1016" fmla="*/ 2083949 w 2991137"/>
              <a:gd name="connsiteY1016" fmla="*/ 317527 h 814992"/>
              <a:gd name="connsiteX1017" fmla="*/ 2008953 w 2991137"/>
              <a:gd name="connsiteY1017" fmla="*/ 317527 h 814992"/>
              <a:gd name="connsiteX1018" fmla="*/ 2008953 w 2991137"/>
              <a:gd name="connsiteY1018" fmla="*/ 78249 h 814992"/>
              <a:gd name="connsiteX1019" fmla="*/ 1960810 w 2991137"/>
              <a:gd name="connsiteY1019" fmla="*/ 78249 h 814992"/>
              <a:gd name="connsiteX1020" fmla="*/ 1960810 w 2991137"/>
              <a:gd name="connsiteY1020" fmla="*/ 317527 h 814992"/>
              <a:gd name="connsiteX1021" fmla="*/ 1886649 w 2991137"/>
              <a:gd name="connsiteY1021" fmla="*/ 317527 h 814992"/>
              <a:gd name="connsiteX1022" fmla="*/ 1706742 w 2991137"/>
              <a:gd name="connsiteY1022" fmla="*/ 3683 h 814992"/>
              <a:gd name="connsiteX1023" fmla="*/ 1855899 w 2991137"/>
              <a:gd name="connsiteY1023" fmla="*/ 3683 h 814992"/>
              <a:gd name="connsiteX1024" fmla="*/ 1855899 w 2991137"/>
              <a:gd name="connsiteY1024" fmla="*/ 79819 h 814992"/>
              <a:gd name="connsiteX1025" fmla="*/ 1783268 w 2991137"/>
              <a:gd name="connsiteY1025" fmla="*/ 79819 h 814992"/>
              <a:gd name="connsiteX1026" fmla="*/ 1783268 w 2991137"/>
              <a:gd name="connsiteY1026" fmla="*/ 317527 h 814992"/>
              <a:gd name="connsiteX1027" fmla="*/ 1706742 w 2991137"/>
              <a:gd name="connsiteY1027" fmla="*/ 317527 h 814992"/>
              <a:gd name="connsiteX1028" fmla="*/ 1375451 w 2991137"/>
              <a:gd name="connsiteY1028" fmla="*/ 3683 h 814992"/>
              <a:gd name="connsiteX1029" fmla="*/ 1572611 w 2991137"/>
              <a:gd name="connsiteY1029" fmla="*/ 3683 h 814992"/>
              <a:gd name="connsiteX1030" fmla="*/ 1572611 w 2991137"/>
              <a:gd name="connsiteY1030" fmla="*/ 317527 h 814992"/>
              <a:gd name="connsiteX1031" fmla="*/ 1497615 w 2991137"/>
              <a:gd name="connsiteY1031" fmla="*/ 317527 h 814992"/>
              <a:gd name="connsiteX1032" fmla="*/ 1497615 w 2991137"/>
              <a:gd name="connsiteY1032" fmla="*/ 78249 h 814992"/>
              <a:gd name="connsiteX1033" fmla="*/ 1449473 w 2991137"/>
              <a:gd name="connsiteY1033" fmla="*/ 78249 h 814992"/>
              <a:gd name="connsiteX1034" fmla="*/ 1449473 w 2991137"/>
              <a:gd name="connsiteY1034" fmla="*/ 317527 h 814992"/>
              <a:gd name="connsiteX1035" fmla="*/ 1375451 w 2991137"/>
              <a:gd name="connsiteY1035" fmla="*/ 317527 h 814992"/>
              <a:gd name="connsiteX1036" fmla="*/ 1126670 w 2991137"/>
              <a:gd name="connsiteY1036" fmla="*/ 3683 h 814992"/>
              <a:gd name="connsiteX1037" fmla="*/ 1337744 w 2991137"/>
              <a:gd name="connsiteY1037" fmla="*/ 3683 h 814992"/>
              <a:gd name="connsiteX1038" fmla="*/ 1337744 w 2991137"/>
              <a:gd name="connsiteY1038" fmla="*/ 78249 h 814992"/>
              <a:gd name="connsiteX1039" fmla="*/ 1269705 w 2991137"/>
              <a:gd name="connsiteY1039" fmla="*/ 78249 h 814992"/>
              <a:gd name="connsiteX1040" fmla="*/ 1269705 w 2991137"/>
              <a:gd name="connsiteY1040" fmla="*/ 317527 h 814992"/>
              <a:gd name="connsiteX1041" fmla="*/ 1194709 w 2991137"/>
              <a:gd name="connsiteY1041" fmla="*/ 317527 h 814992"/>
              <a:gd name="connsiteX1042" fmla="*/ 1194709 w 2991137"/>
              <a:gd name="connsiteY1042" fmla="*/ 78249 h 814992"/>
              <a:gd name="connsiteX1043" fmla="*/ 1126670 w 2991137"/>
              <a:gd name="connsiteY1043" fmla="*/ 78249 h 814992"/>
              <a:gd name="connsiteX1044" fmla="*/ 994627 w 2991137"/>
              <a:gd name="connsiteY1044" fmla="*/ 3683 h 814992"/>
              <a:gd name="connsiteX1045" fmla="*/ 1129313 w 2991137"/>
              <a:gd name="connsiteY1045" fmla="*/ 160394 h 814992"/>
              <a:gd name="connsiteX1046" fmla="*/ 994627 w 2991137"/>
              <a:gd name="connsiteY1046" fmla="*/ 317106 h 814992"/>
              <a:gd name="connsiteX1047" fmla="*/ 899873 w 2991137"/>
              <a:gd name="connsiteY1047" fmla="*/ 271861 h 814992"/>
              <a:gd name="connsiteX1048" fmla="*/ 924500 w 2991137"/>
              <a:gd name="connsiteY1048" fmla="*/ 220951 h 814992"/>
              <a:gd name="connsiteX1049" fmla="*/ 994627 w 2991137"/>
              <a:gd name="connsiteY1049" fmla="*/ 251841 h 814992"/>
              <a:gd name="connsiteX1050" fmla="*/ 1050700 w 2991137"/>
              <a:gd name="connsiteY1050" fmla="*/ 222061 h 814992"/>
              <a:gd name="connsiteX1051" fmla="*/ 1060161 w 2991137"/>
              <a:gd name="connsiteY1051" fmla="*/ 191285 h 814992"/>
              <a:gd name="connsiteX1052" fmla="*/ 958589 w 2991137"/>
              <a:gd name="connsiteY1052" fmla="*/ 191285 h 814992"/>
              <a:gd name="connsiteX1053" fmla="*/ 958589 w 2991137"/>
              <a:gd name="connsiteY1053" fmla="*/ 130461 h 814992"/>
              <a:gd name="connsiteX1054" fmla="*/ 1058213 w 2991137"/>
              <a:gd name="connsiteY1054" fmla="*/ 130461 h 814992"/>
              <a:gd name="connsiteX1055" fmla="*/ 1042351 w 2991137"/>
              <a:gd name="connsiteY1055" fmla="*/ 87857 h 814992"/>
              <a:gd name="connsiteX1056" fmla="*/ 994627 w 2991137"/>
              <a:gd name="connsiteY1056" fmla="*/ 68948 h 814992"/>
              <a:gd name="connsiteX1057" fmla="*/ 933266 w 2991137"/>
              <a:gd name="connsiteY1057" fmla="*/ 103054 h 814992"/>
              <a:gd name="connsiteX1058" fmla="*/ 899038 w 2991137"/>
              <a:gd name="connsiteY1058" fmla="*/ 49923 h 814992"/>
              <a:gd name="connsiteX1059" fmla="*/ 994627 w 2991137"/>
              <a:gd name="connsiteY1059" fmla="*/ 3683 h 814992"/>
              <a:gd name="connsiteX1060" fmla="*/ 348243 w 2991137"/>
              <a:gd name="connsiteY1060" fmla="*/ 0 h 814992"/>
              <a:gd name="connsiteX1061" fmla="*/ 696872 w 2991137"/>
              <a:gd name="connsiteY1061" fmla="*/ 348243 h 814992"/>
              <a:gd name="connsiteX1062" fmla="*/ 348243 w 2991137"/>
              <a:gd name="connsiteY1062" fmla="*/ 696872 h 814992"/>
              <a:gd name="connsiteX1063" fmla="*/ 0 w 2991137"/>
              <a:gd name="connsiteY1063" fmla="*/ 348243 h 814992"/>
              <a:gd name="connsiteX1064" fmla="*/ 348243 w 2991137"/>
              <a:gd name="connsiteY1064" fmla="*/ 0 h 81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</a:cxnLst>
            <a:rect l="l" t="t" r="r" b="b"/>
            <a:pathLst>
              <a:path w="2991137" h="814992">
                <a:moveTo>
                  <a:pt x="2229071" y="717574"/>
                </a:moveTo>
                <a:cubicBezTo>
                  <a:pt x="2229071" y="717574"/>
                  <a:pt x="2229071" y="721478"/>
                  <a:pt x="2229071" y="721478"/>
                </a:cubicBezTo>
                <a:cubicBezTo>
                  <a:pt x="2229071" y="727067"/>
                  <a:pt x="2228514" y="730933"/>
                  <a:pt x="2227680" y="733038"/>
                </a:cubicBezTo>
                <a:cubicBezTo>
                  <a:pt x="2226845" y="735182"/>
                  <a:pt x="2225314" y="736943"/>
                  <a:pt x="2223088" y="738512"/>
                </a:cubicBezTo>
                <a:cubicBezTo>
                  <a:pt x="2220862" y="740082"/>
                  <a:pt x="2218635" y="740885"/>
                  <a:pt x="2216409" y="740885"/>
                </a:cubicBezTo>
                <a:cubicBezTo>
                  <a:pt x="2213766" y="740885"/>
                  <a:pt x="2211678" y="739890"/>
                  <a:pt x="2210009" y="737938"/>
                </a:cubicBezTo>
                <a:cubicBezTo>
                  <a:pt x="2208339" y="736024"/>
                  <a:pt x="2207504" y="733727"/>
                  <a:pt x="2207504" y="730895"/>
                </a:cubicBezTo>
                <a:cubicBezTo>
                  <a:pt x="2207504" y="728407"/>
                  <a:pt x="2208200" y="726378"/>
                  <a:pt x="2209731" y="724808"/>
                </a:cubicBezTo>
                <a:cubicBezTo>
                  <a:pt x="2211261" y="723201"/>
                  <a:pt x="2214600" y="721784"/>
                  <a:pt x="2219470" y="720483"/>
                </a:cubicBezTo>
                <a:cubicBezTo>
                  <a:pt x="2223784" y="719373"/>
                  <a:pt x="2226984" y="718416"/>
                  <a:pt x="2229071" y="717574"/>
                </a:cubicBezTo>
                <a:close/>
                <a:moveTo>
                  <a:pt x="2036224" y="717574"/>
                </a:moveTo>
                <a:cubicBezTo>
                  <a:pt x="2036224" y="717574"/>
                  <a:pt x="2036224" y="721478"/>
                  <a:pt x="2036224" y="721478"/>
                </a:cubicBezTo>
                <a:cubicBezTo>
                  <a:pt x="2036224" y="727067"/>
                  <a:pt x="2035667" y="730933"/>
                  <a:pt x="2034832" y="733038"/>
                </a:cubicBezTo>
                <a:cubicBezTo>
                  <a:pt x="2033998" y="735182"/>
                  <a:pt x="2032467" y="736943"/>
                  <a:pt x="2030241" y="738512"/>
                </a:cubicBezTo>
                <a:cubicBezTo>
                  <a:pt x="2028015" y="740082"/>
                  <a:pt x="2025788" y="740885"/>
                  <a:pt x="2023423" y="740885"/>
                </a:cubicBezTo>
                <a:cubicBezTo>
                  <a:pt x="2020918" y="740885"/>
                  <a:pt x="2018831" y="739890"/>
                  <a:pt x="2017162" y="737938"/>
                </a:cubicBezTo>
                <a:cubicBezTo>
                  <a:pt x="2015492" y="736024"/>
                  <a:pt x="2014657" y="733727"/>
                  <a:pt x="2014657" y="730895"/>
                </a:cubicBezTo>
                <a:cubicBezTo>
                  <a:pt x="2014657" y="728407"/>
                  <a:pt x="2015353" y="726378"/>
                  <a:pt x="2016883" y="724808"/>
                </a:cubicBezTo>
                <a:cubicBezTo>
                  <a:pt x="2018414" y="723201"/>
                  <a:pt x="2021614" y="721784"/>
                  <a:pt x="2026623" y="720483"/>
                </a:cubicBezTo>
                <a:cubicBezTo>
                  <a:pt x="2030937" y="719373"/>
                  <a:pt x="2034137" y="718416"/>
                  <a:pt x="2036224" y="717574"/>
                </a:cubicBezTo>
                <a:close/>
                <a:moveTo>
                  <a:pt x="1541862" y="717574"/>
                </a:moveTo>
                <a:cubicBezTo>
                  <a:pt x="1541862" y="717574"/>
                  <a:pt x="1541862" y="721478"/>
                  <a:pt x="1541862" y="721478"/>
                </a:cubicBezTo>
                <a:cubicBezTo>
                  <a:pt x="1541862" y="727067"/>
                  <a:pt x="1541305" y="730933"/>
                  <a:pt x="1540470" y="733038"/>
                </a:cubicBezTo>
                <a:cubicBezTo>
                  <a:pt x="1539635" y="735182"/>
                  <a:pt x="1538105" y="736943"/>
                  <a:pt x="1535879" y="738512"/>
                </a:cubicBezTo>
                <a:cubicBezTo>
                  <a:pt x="1533652" y="740082"/>
                  <a:pt x="1531426" y="740885"/>
                  <a:pt x="1529200" y="740885"/>
                </a:cubicBezTo>
                <a:cubicBezTo>
                  <a:pt x="1526556" y="740885"/>
                  <a:pt x="1524469" y="739890"/>
                  <a:pt x="1522799" y="737938"/>
                </a:cubicBezTo>
                <a:cubicBezTo>
                  <a:pt x="1521130" y="736024"/>
                  <a:pt x="1520295" y="733727"/>
                  <a:pt x="1520295" y="730895"/>
                </a:cubicBezTo>
                <a:cubicBezTo>
                  <a:pt x="1520295" y="728407"/>
                  <a:pt x="1520991" y="726378"/>
                  <a:pt x="1522521" y="724808"/>
                </a:cubicBezTo>
                <a:cubicBezTo>
                  <a:pt x="1524052" y="723201"/>
                  <a:pt x="1527252" y="721784"/>
                  <a:pt x="1532261" y="720483"/>
                </a:cubicBezTo>
                <a:cubicBezTo>
                  <a:pt x="1536574" y="719373"/>
                  <a:pt x="1539774" y="718416"/>
                  <a:pt x="1541862" y="717574"/>
                </a:cubicBezTo>
                <a:close/>
                <a:moveTo>
                  <a:pt x="1375590" y="717574"/>
                </a:moveTo>
                <a:cubicBezTo>
                  <a:pt x="1375590" y="717574"/>
                  <a:pt x="1375590" y="721478"/>
                  <a:pt x="1375590" y="721478"/>
                </a:cubicBezTo>
                <a:cubicBezTo>
                  <a:pt x="1375590" y="727067"/>
                  <a:pt x="1375033" y="730933"/>
                  <a:pt x="1374199" y="733038"/>
                </a:cubicBezTo>
                <a:cubicBezTo>
                  <a:pt x="1373364" y="735182"/>
                  <a:pt x="1371833" y="736943"/>
                  <a:pt x="1369607" y="738512"/>
                </a:cubicBezTo>
                <a:cubicBezTo>
                  <a:pt x="1367381" y="740082"/>
                  <a:pt x="1365155" y="740885"/>
                  <a:pt x="1362928" y="740885"/>
                </a:cubicBezTo>
                <a:cubicBezTo>
                  <a:pt x="1360285" y="740885"/>
                  <a:pt x="1358198" y="739890"/>
                  <a:pt x="1356528" y="737938"/>
                </a:cubicBezTo>
                <a:cubicBezTo>
                  <a:pt x="1354858" y="736024"/>
                  <a:pt x="1354023" y="733727"/>
                  <a:pt x="1354023" y="730895"/>
                </a:cubicBezTo>
                <a:cubicBezTo>
                  <a:pt x="1354023" y="728407"/>
                  <a:pt x="1354719" y="726378"/>
                  <a:pt x="1356250" y="724808"/>
                </a:cubicBezTo>
                <a:cubicBezTo>
                  <a:pt x="1357780" y="723201"/>
                  <a:pt x="1361120" y="721784"/>
                  <a:pt x="1365989" y="720483"/>
                </a:cubicBezTo>
                <a:cubicBezTo>
                  <a:pt x="1370303" y="719373"/>
                  <a:pt x="1373503" y="718416"/>
                  <a:pt x="1375590" y="717574"/>
                </a:cubicBezTo>
                <a:close/>
                <a:moveTo>
                  <a:pt x="1958306" y="694798"/>
                </a:moveTo>
                <a:cubicBezTo>
                  <a:pt x="1962341" y="694798"/>
                  <a:pt x="1965819" y="696827"/>
                  <a:pt x="1968741" y="700885"/>
                </a:cubicBezTo>
                <a:cubicBezTo>
                  <a:pt x="1971524" y="704942"/>
                  <a:pt x="1972915" y="710186"/>
                  <a:pt x="1972915" y="716540"/>
                </a:cubicBezTo>
                <a:cubicBezTo>
                  <a:pt x="1972915" y="722933"/>
                  <a:pt x="1971524" y="728177"/>
                  <a:pt x="1968741" y="732273"/>
                </a:cubicBezTo>
                <a:cubicBezTo>
                  <a:pt x="1965819" y="736369"/>
                  <a:pt x="1962341" y="738359"/>
                  <a:pt x="1958167" y="738359"/>
                </a:cubicBezTo>
                <a:cubicBezTo>
                  <a:pt x="1954132" y="738359"/>
                  <a:pt x="1950792" y="736407"/>
                  <a:pt x="1948149" y="732426"/>
                </a:cubicBezTo>
                <a:cubicBezTo>
                  <a:pt x="1945505" y="728445"/>
                  <a:pt x="1944114" y="723162"/>
                  <a:pt x="1944114" y="716540"/>
                </a:cubicBezTo>
                <a:cubicBezTo>
                  <a:pt x="1944114" y="709995"/>
                  <a:pt x="1945505" y="704751"/>
                  <a:pt x="1948149" y="700770"/>
                </a:cubicBezTo>
                <a:cubicBezTo>
                  <a:pt x="1950931" y="696789"/>
                  <a:pt x="1954271" y="694798"/>
                  <a:pt x="1958306" y="694798"/>
                </a:cubicBezTo>
                <a:close/>
                <a:moveTo>
                  <a:pt x="1801357" y="693497"/>
                </a:moveTo>
                <a:cubicBezTo>
                  <a:pt x="1805392" y="693497"/>
                  <a:pt x="1808870" y="695411"/>
                  <a:pt x="1811792" y="699239"/>
                </a:cubicBezTo>
                <a:cubicBezTo>
                  <a:pt x="1814714" y="703066"/>
                  <a:pt x="1816245" y="708693"/>
                  <a:pt x="1816245" y="716004"/>
                </a:cubicBezTo>
                <a:cubicBezTo>
                  <a:pt x="1816245" y="723469"/>
                  <a:pt x="1814714" y="729134"/>
                  <a:pt x="1811792" y="732962"/>
                </a:cubicBezTo>
                <a:cubicBezTo>
                  <a:pt x="1809009" y="736790"/>
                  <a:pt x="1805531" y="738704"/>
                  <a:pt x="1801496" y="738704"/>
                </a:cubicBezTo>
                <a:cubicBezTo>
                  <a:pt x="1797461" y="738704"/>
                  <a:pt x="1793843" y="736790"/>
                  <a:pt x="1791060" y="732962"/>
                </a:cubicBezTo>
                <a:cubicBezTo>
                  <a:pt x="1788138" y="729172"/>
                  <a:pt x="1786608" y="723584"/>
                  <a:pt x="1786608" y="716119"/>
                </a:cubicBezTo>
                <a:cubicBezTo>
                  <a:pt x="1786608" y="708732"/>
                  <a:pt x="1788138" y="703066"/>
                  <a:pt x="1791060" y="699239"/>
                </a:cubicBezTo>
                <a:cubicBezTo>
                  <a:pt x="1793843" y="695411"/>
                  <a:pt x="1797322" y="693497"/>
                  <a:pt x="1801357" y="693497"/>
                </a:cubicBezTo>
                <a:close/>
                <a:moveTo>
                  <a:pt x="1730952" y="692999"/>
                </a:moveTo>
                <a:cubicBezTo>
                  <a:pt x="1734570" y="692999"/>
                  <a:pt x="1737770" y="694875"/>
                  <a:pt x="1740414" y="698626"/>
                </a:cubicBezTo>
                <a:cubicBezTo>
                  <a:pt x="1742918" y="702339"/>
                  <a:pt x="1744170" y="708119"/>
                  <a:pt x="1744170" y="715928"/>
                </a:cubicBezTo>
                <a:cubicBezTo>
                  <a:pt x="1744170" y="724158"/>
                  <a:pt x="1742918" y="730014"/>
                  <a:pt x="1740414" y="733651"/>
                </a:cubicBezTo>
                <a:cubicBezTo>
                  <a:pt x="1737909" y="737287"/>
                  <a:pt x="1734848" y="739125"/>
                  <a:pt x="1731230" y="739125"/>
                </a:cubicBezTo>
                <a:cubicBezTo>
                  <a:pt x="1727334" y="739125"/>
                  <a:pt x="1724134" y="737172"/>
                  <a:pt x="1721491" y="733230"/>
                </a:cubicBezTo>
                <a:cubicBezTo>
                  <a:pt x="1718708" y="729325"/>
                  <a:pt x="1717316" y="723201"/>
                  <a:pt x="1717316" y="714894"/>
                </a:cubicBezTo>
                <a:cubicBezTo>
                  <a:pt x="1717316" y="707583"/>
                  <a:pt x="1718708" y="702109"/>
                  <a:pt x="1721212" y="698473"/>
                </a:cubicBezTo>
                <a:cubicBezTo>
                  <a:pt x="1723856" y="694837"/>
                  <a:pt x="1727056" y="692999"/>
                  <a:pt x="1730952" y="692999"/>
                </a:cubicBezTo>
                <a:close/>
                <a:moveTo>
                  <a:pt x="1094668" y="692999"/>
                </a:moveTo>
                <a:cubicBezTo>
                  <a:pt x="1098424" y="692999"/>
                  <a:pt x="1101625" y="694875"/>
                  <a:pt x="1104129" y="698626"/>
                </a:cubicBezTo>
                <a:cubicBezTo>
                  <a:pt x="1106634" y="702339"/>
                  <a:pt x="1108025" y="708119"/>
                  <a:pt x="1108025" y="715928"/>
                </a:cubicBezTo>
                <a:cubicBezTo>
                  <a:pt x="1108025" y="724158"/>
                  <a:pt x="1106634" y="730014"/>
                  <a:pt x="1104129" y="733651"/>
                </a:cubicBezTo>
                <a:cubicBezTo>
                  <a:pt x="1101625" y="737287"/>
                  <a:pt x="1098564" y="739125"/>
                  <a:pt x="1094946" y="739125"/>
                </a:cubicBezTo>
                <a:cubicBezTo>
                  <a:pt x="1091189" y="739125"/>
                  <a:pt x="1087850" y="737172"/>
                  <a:pt x="1085206" y="733230"/>
                </a:cubicBezTo>
                <a:cubicBezTo>
                  <a:pt x="1082563" y="729325"/>
                  <a:pt x="1081171" y="723201"/>
                  <a:pt x="1081171" y="714894"/>
                </a:cubicBezTo>
                <a:cubicBezTo>
                  <a:pt x="1081171" y="707583"/>
                  <a:pt x="1082423" y="702109"/>
                  <a:pt x="1085067" y="698473"/>
                </a:cubicBezTo>
                <a:cubicBezTo>
                  <a:pt x="1087572" y="694837"/>
                  <a:pt x="1090772" y="692999"/>
                  <a:pt x="1094668" y="692999"/>
                </a:cubicBezTo>
                <a:close/>
                <a:moveTo>
                  <a:pt x="2067391" y="679831"/>
                </a:moveTo>
                <a:lnTo>
                  <a:pt x="2067391" y="753402"/>
                </a:lnTo>
                <a:lnTo>
                  <a:pt x="2083392" y="753402"/>
                </a:lnTo>
                <a:lnTo>
                  <a:pt x="2083392" y="722512"/>
                </a:lnTo>
                <a:lnTo>
                  <a:pt x="2106211" y="722512"/>
                </a:lnTo>
                <a:lnTo>
                  <a:pt x="2106211" y="753402"/>
                </a:lnTo>
                <a:lnTo>
                  <a:pt x="2122212" y="753402"/>
                </a:lnTo>
                <a:lnTo>
                  <a:pt x="2122212" y="679831"/>
                </a:lnTo>
                <a:lnTo>
                  <a:pt x="2106211" y="679831"/>
                </a:lnTo>
                <a:cubicBezTo>
                  <a:pt x="2106211" y="679831"/>
                  <a:pt x="2106211" y="706626"/>
                  <a:pt x="2106211" y="706626"/>
                </a:cubicBezTo>
                <a:lnTo>
                  <a:pt x="2083392" y="706626"/>
                </a:lnTo>
                <a:lnTo>
                  <a:pt x="2083392" y="679831"/>
                </a:lnTo>
                <a:close/>
                <a:moveTo>
                  <a:pt x="1845603" y="679831"/>
                </a:moveTo>
                <a:lnTo>
                  <a:pt x="1845603" y="753402"/>
                </a:lnTo>
                <a:lnTo>
                  <a:pt x="1859378" y="753402"/>
                </a:lnTo>
                <a:lnTo>
                  <a:pt x="1859378" y="704980"/>
                </a:lnTo>
                <a:lnTo>
                  <a:pt x="1873292" y="753402"/>
                </a:lnTo>
                <a:lnTo>
                  <a:pt x="1886927" y="753402"/>
                </a:lnTo>
                <a:lnTo>
                  <a:pt x="1901676" y="704980"/>
                </a:lnTo>
                <a:lnTo>
                  <a:pt x="1901676" y="753402"/>
                </a:lnTo>
                <a:lnTo>
                  <a:pt x="1915451" y="753402"/>
                </a:lnTo>
                <a:lnTo>
                  <a:pt x="1915451" y="679831"/>
                </a:lnTo>
                <a:lnTo>
                  <a:pt x="1895554" y="679831"/>
                </a:lnTo>
                <a:cubicBezTo>
                  <a:pt x="1895554" y="679831"/>
                  <a:pt x="1880388" y="731086"/>
                  <a:pt x="1880388" y="731086"/>
                </a:cubicBezTo>
                <a:lnTo>
                  <a:pt x="1865500" y="679831"/>
                </a:lnTo>
                <a:close/>
                <a:moveTo>
                  <a:pt x="1630632" y="679831"/>
                </a:moveTo>
                <a:cubicBezTo>
                  <a:pt x="1630632" y="679831"/>
                  <a:pt x="1630632" y="753402"/>
                  <a:pt x="1630632" y="753402"/>
                </a:cubicBezTo>
                <a:lnTo>
                  <a:pt x="1646634" y="753402"/>
                </a:lnTo>
                <a:lnTo>
                  <a:pt x="1646634" y="695143"/>
                </a:lnTo>
                <a:lnTo>
                  <a:pt x="1668200" y="695143"/>
                </a:lnTo>
                <a:lnTo>
                  <a:pt x="1668200" y="753402"/>
                </a:lnTo>
                <a:lnTo>
                  <a:pt x="1684340" y="753402"/>
                </a:lnTo>
                <a:lnTo>
                  <a:pt x="1684340" y="679831"/>
                </a:lnTo>
                <a:close/>
                <a:moveTo>
                  <a:pt x="1271514" y="679831"/>
                </a:moveTo>
                <a:cubicBezTo>
                  <a:pt x="1271514" y="679831"/>
                  <a:pt x="1271514" y="753402"/>
                  <a:pt x="1271514" y="753402"/>
                </a:cubicBezTo>
                <a:lnTo>
                  <a:pt x="1287515" y="753402"/>
                </a:lnTo>
                <a:lnTo>
                  <a:pt x="1287515" y="695143"/>
                </a:lnTo>
                <a:lnTo>
                  <a:pt x="1309081" y="695143"/>
                </a:lnTo>
                <a:lnTo>
                  <a:pt x="1309081" y="753402"/>
                </a:lnTo>
                <a:lnTo>
                  <a:pt x="1325222" y="753402"/>
                </a:lnTo>
                <a:lnTo>
                  <a:pt x="1325222" y="679831"/>
                </a:lnTo>
                <a:close/>
                <a:moveTo>
                  <a:pt x="1200553" y="679831"/>
                </a:moveTo>
                <a:cubicBezTo>
                  <a:pt x="1200553" y="679831"/>
                  <a:pt x="1200553" y="753402"/>
                  <a:pt x="1200553" y="753402"/>
                </a:cubicBezTo>
                <a:lnTo>
                  <a:pt x="1216554" y="753402"/>
                </a:lnTo>
                <a:lnTo>
                  <a:pt x="1216554" y="695143"/>
                </a:lnTo>
                <a:lnTo>
                  <a:pt x="1238120" y="695143"/>
                </a:lnTo>
                <a:lnTo>
                  <a:pt x="1238120" y="753402"/>
                </a:lnTo>
                <a:lnTo>
                  <a:pt x="1254261" y="753402"/>
                </a:lnTo>
                <a:lnTo>
                  <a:pt x="1254261" y="679831"/>
                </a:lnTo>
                <a:close/>
                <a:moveTo>
                  <a:pt x="1129592" y="679831"/>
                </a:moveTo>
                <a:lnTo>
                  <a:pt x="1152550" y="753670"/>
                </a:lnTo>
                <a:cubicBezTo>
                  <a:pt x="1151297" y="759029"/>
                  <a:pt x="1149767" y="762742"/>
                  <a:pt x="1147819" y="764771"/>
                </a:cubicBezTo>
                <a:cubicBezTo>
                  <a:pt x="1145732" y="766800"/>
                  <a:pt x="1143227" y="767833"/>
                  <a:pt x="1140166" y="767833"/>
                </a:cubicBezTo>
                <a:cubicBezTo>
                  <a:pt x="1138218" y="767833"/>
                  <a:pt x="1135992" y="767489"/>
                  <a:pt x="1133488" y="766915"/>
                </a:cubicBezTo>
                <a:lnTo>
                  <a:pt x="1134879" y="782149"/>
                </a:lnTo>
                <a:cubicBezTo>
                  <a:pt x="1137801" y="782953"/>
                  <a:pt x="1140862" y="783336"/>
                  <a:pt x="1143923" y="783336"/>
                </a:cubicBezTo>
                <a:cubicBezTo>
                  <a:pt x="1147958" y="783336"/>
                  <a:pt x="1151437" y="782762"/>
                  <a:pt x="1154080" y="781460"/>
                </a:cubicBezTo>
                <a:cubicBezTo>
                  <a:pt x="1156863" y="780159"/>
                  <a:pt x="1159089" y="778245"/>
                  <a:pt x="1160898" y="775833"/>
                </a:cubicBezTo>
                <a:cubicBezTo>
                  <a:pt x="1162707" y="773460"/>
                  <a:pt x="1164516" y="769671"/>
                  <a:pt x="1166324" y="764503"/>
                </a:cubicBezTo>
                <a:lnTo>
                  <a:pt x="1170360" y="750723"/>
                </a:lnTo>
                <a:lnTo>
                  <a:pt x="1191648" y="679831"/>
                </a:lnTo>
                <a:lnTo>
                  <a:pt x="1175230" y="679831"/>
                </a:lnTo>
                <a:cubicBezTo>
                  <a:pt x="1175230" y="679831"/>
                  <a:pt x="1161037" y="732120"/>
                  <a:pt x="1161037" y="732120"/>
                </a:cubicBezTo>
                <a:lnTo>
                  <a:pt x="1146706" y="679831"/>
                </a:lnTo>
                <a:close/>
                <a:moveTo>
                  <a:pt x="2219192" y="677611"/>
                </a:moveTo>
                <a:cubicBezTo>
                  <a:pt x="2211678" y="677611"/>
                  <a:pt x="2205974" y="679296"/>
                  <a:pt x="2201939" y="682549"/>
                </a:cubicBezTo>
                <a:cubicBezTo>
                  <a:pt x="2197765" y="685803"/>
                  <a:pt x="2194843" y="691085"/>
                  <a:pt x="2193173" y="698550"/>
                </a:cubicBezTo>
                <a:lnTo>
                  <a:pt x="2207643" y="701727"/>
                </a:lnTo>
                <a:cubicBezTo>
                  <a:pt x="2208617" y="698167"/>
                  <a:pt x="2210009" y="695755"/>
                  <a:pt x="2211678" y="694454"/>
                </a:cubicBezTo>
                <a:cubicBezTo>
                  <a:pt x="2213348" y="693152"/>
                  <a:pt x="2215435" y="692502"/>
                  <a:pt x="2218357" y="692502"/>
                </a:cubicBezTo>
                <a:cubicBezTo>
                  <a:pt x="2221140" y="692502"/>
                  <a:pt x="2223366" y="692923"/>
                  <a:pt x="2224897" y="693765"/>
                </a:cubicBezTo>
                <a:cubicBezTo>
                  <a:pt x="2226427" y="694569"/>
                  <a:pt x="2227540" y="695602"/>
                  <a:pt x="2228097" y="696865"/>
                </a:cubicBezTo>
                <a:cubicBezTo>
                  <a:pt x="2228653" y="698128"/>
                  <a:pt x="2229071" y="700770"/>
                  <a:pt x="2229071" y="704827"/>
                </a:cubicBezTo>
                <a:cubicBezTo>
                  <a:pt x="2226149" y="706320"/>
                  <a:pt x="2220862" y="707928"/>
                  <a:pt x="2213487" y="709612"/>
                </a:cubicBezTo>
                <a:cubicBezTo>
                  <a:pt x="2207365" y="711067"/>
                  <a:pt x="2202913" y="712751"/>
                  <a:pt x="2200269" y="714626"/>
                </a:cubicBezTo>
                <a:cubicBezTo>
                  <a:pt x="2197486" y="716464"/>
                  <a:pt x="2195260" y="718914"/>
                  <a:pt x="2193729" y="722014"/>
                </a:cubicBezTo>
                <a:cubicBezTo>
                  <a:pt x="2192199" y="725115"/>
                  <a:pt x="2191503" y="728751"/>
                  <a:pt x="2191503" y="732885"/>
                </a:cubicBezTo>
                <a:cubicBezTo>
                  <a:pt x="2191503" y="739469"/>
                  <a:pt x="2193312" y="744751"/>
                  <a:pt x="2197069" y="748694"/>
                </a:cubicBezTo>
                <a:cubicBezTo>
                  <a:pt x="2200826" y="752637"/>
                  <a:pt x="2205695" y="754589"/>
                  <a:pt x="2211539" y="754589"/>
                </a:cubicBezTo>
                <a:cubicBezTo>
                  <a:pt x="2215018" y="754589"/>
                  <a:pt x="2218357" y="753785"/>
                  <a:pt x="2221418" y="752177"/>
                </a:cubicBezTo>
                <a:cubicBezTo>
                  <a:pt x="2224618" y="750532"/>
                  <a:pt x="2227540" y="748120"/>
                  <a:pt x="2230323" y="744866"/>
                </a:cubicBezTo>
                <a:lnTo>
                  <a:pt x="2232271" y="752905"/>
                </a:lnTo>
                <a:lnTo>
                  <a:pt x="2248133" y="752905"/>
                </a:lnTo>
                <a:cubicBezTo>
                  <a:pt x="2246742" y="749421"/>
                  <a:pt x="2245768" y="746129"/>
                  <a:pt x="2245350" y="743029"/>
                </a:cubicBezTo>
                <a:cubicBezTo>
                  <a:pt x="2244794" y="739890"/>
                  <a:pt x="2244515" y="735105"/>
                  <a:pt x="2244515" y="728751"/>
                </a:cubicBezTo>
                <a:lnTo>
                  <a:pt x="2244655" y="705937"/>
                </a:lnTo>
                <a:cubicBezTo>
                  <a:pt x="2244655" y="697363"/>
                  <a:pt x="2243959" y="691468"/>
                  <a:pt x="2242428" y="688214"/>
                </a:cubicBezTo>
                <a:cubicBezTo>
                  <a:pt x="2240898" y="684961"/>
                  <a:pt x="2238393" y="682358"/>
                  <a:pt x="2234776" y="680444"/>
                </a:cubicBezTo>
                <a:cubicBezTo>
                  <a:pt x="2231158" y="678568"/>
                  <a:pt x="2226010" y="677611"/>
                  <a:pt x="2219192" y="677611"/>
                </a:cubicBezTo>
                <a:close/>
                <a:moveTo>
                  <a:pt x="2177868" y="677611"/>
                </a:moveTo>
                <a:cubicBezTo>
                  <a:pt x="2172719" y="677611"/>
                  <a:pt x="2169102" y="679104"/>
                  <a:pt x="2167015" y="682052"/>
                </a:cubicBezTo>
                <a:cubicBezTo>
                  <a:pt x="2164928" y="684999"/>
                  <a:pt x="2163119" y="689439"/>
                  <a:pt x="2161310" y="695334"/>
                </a:cubicBezTo>
                <a:cubicBezTo>
                  <a:pt x="2159640" y="701229"/>
                  <a:pt x="2158249" y="704751"/>
                  <a:pt x="2156997" y="705937"/>
                </a:cubicBezTo>
                <a:cubicBezTo>
                  <a:pt x="2155884" y="707162"/>
                  <a:pt x="2154214" y="707889"/>
                  <a:pt x="2152127" y="708081"/>
                </a:cubicBezTo>
                <a:lnTo>
                  <a:pt x="2152127" y="678185"/>
                </a:lnTo>
                <a:lnTo>
                  <a:pt x="2136126" y="678185"/>
                </a:lnTo>
                <a:lnTo>
                  <a:pt x="2136126" y="751756"/>
                </a:lnTo>
                <a:lnTo>
                  <a:pt x="2152127" y="751756"/>
                </a:lnTo>
                <a:lnTo>
                  <a:pt x="2152127" y="720368"/>
                </a:lnTo>
                <a:cubicBezTo>
                  <a:pt x="2154353" y="720368"/>
                  <a:pt x="2156162" y="720942"/>
                  <a:pt x="2157275" y="722167"/>
                </a:cubicBezTo>
                <a:cubicBezTo>
                  <a:pt x="2158388" y="723392"/>
                  <a:pt x="2159779" y="726186"/>
                  <a:pt x="2161449" y="730474"/>
                </a:cubicBezTo>
                <a:lnTo>
                  <a:pt x="2169519" y="751756"/>
                </a:lnTo>
                <a:lnTo>
                  <a:pt x="2186494" y="751756"/>
                </a:lnTo>
                <a:lnTo>
                  <a:pt x="2177728" y="731431"/>
                </a:lnTo>
                <a:cubicBezTo>
                  <a:pt x="2174946" y="724885"/>
                  <a:pt x="2172441" y="720483"/>
                  <a:pt x="2170354" y="718301"/>
                </a:cubicBezTo>
                <a:cubicBezTo>
                  <a:pt x="2168406" y="716119"/>
                  <a:pt x="2166319" y="714665"/>
                  <a:pt x="2164232" y="713899"/>
                </a:cubicBezTo>
                <a:cubicBezTo>
                  <a:pt x="2166736" y="712636"/>
                  <a:pt x="2168406" y="710875"/>
                  <a:pt x="2169519" y="708732"/>
                </a:cubicBezTo>
                <a:cubicBezTo>
                  <a:pt x="2170632" y="706550"/>
                  <a:pt x="2171745" y="703373"/>
                  <a:pt x="2172859" y="699239"/>
                </a:cubicBezTo>
                <a:cubicBezTo>
                  <a:pt x="2173972" y="695066"/>
                  <a:pt x="2175224" y="692616"/>
                  <a:pt x="2176615" y="691889"/>
                </a:cubicBezTo>
                <a:cubicBezTo>
                  <a:pt x="2177868" y="691162"/>
                  <a:pt x="2179816" y="690779"/>
                  <a:pt x="2182459" y="690779"/>
                </a:cubicBezTo>
                <a:lnTo>
                  <a:pt x="2184129" y="690779"/>
                </a:lnTo>
                <a:lnTo>
                  <a:pt x="2184129" y="678185"/>
                </a:lnTo>
                <a:cubicBezTo>
                  <a:pt x="2181485" y="677803"/>
                  <a:pt x="2179398" y="677611"/>
                  <a:pt x="2177868" y="677611"/>
                </a:cubicBezTo>
                <a:close/>
                <a:moveTo>
                  <a:pt x="2026345" y="677611"/>
                </a:moveTo>
                <a:cubicBezTo>
                  <a:pt x="2018831" y="677611"/>
                  <a:pt x="2012988" y="679296"/>
                  <a:pt x="2008953" y="682549"/>
                </a:cubicBezTo>
                <a:cubicBezTo>
                  <a:pt x="2004917" y="685803"/>
                  <a:pt x="2001996" y="691085"/>
                  <a:pt x="2000326" y="698550"/>
                </a:cubicBezTo>
                <a:lnTo>
                  <a:pt x="2014796" y="701727"/>
                </a:lnTo>
                <a:cubicBezTo>
                  <a:pt x="2015770" y="698167"/>
                  <a:pt x="2017162" y="695755"/>
                  <a:pt x="2018831" y="694454"/>
                </a:cubicBezTo>
                <a:cubicBezTo>
                  <a:pt x="2020362" y="693152"/>
                  <a:pt x="2022588" y="692502"/>
                  <a:pt x="2025510" y="692502"/>
                </a:cubicBezTo>
                <a:cubicBezTo>
                  <a:pt x="2028293" y="692502"/>
                  <a:pt x="2030519" y="692923"/>
                  <a:pt x="2032050" y="693765"/>
                </a:cubicBezTo>
                <a:cubicBezTo>
                  <a:pt x="2033580" y="694569"/>
                  <a:pt x="2034693" y="695602"/>
                  <a:pt x="2035250" y="696865"/>
                </a:cubicBezTo>
                <a:cubicBezTo>
                  <a:pt x="2035806" y="698128"/>
                  <a:pt x="2036224" y="700770"/>
                  <a:pt x="2036224" y="704827"/>
                </a:cubicBezTo>
                <a:cubicBezTo>
                  <a:pt x="2033302" y="706320"/>
                  <a:pt x="2028015" y="707928"/>
                  <a:pt x="2020640" y="709612"/>
                </a:cubicBezTo>
                <a:cubicBezTo>
                  <a:pt x="2014518" y="711067"/>
                  <a:pt x="2010066" y="712751"/>
                  <a:pt x="2007283" y="714626"/>
                </a:cubicBezTo>
                <a:cubicBezTo>
                  <a:pt x="2004500" y="716464"/>
                  <a:pt x="2002413" y="718914"/>
                  <a:pt x="2000882" y="722014"/>
                </a:cubicBezTo>
                <a:cubicBezTo>
                  <a:pt x="1999352" y="725115"/>
                  <a:pt x="1998656" y="728751"/>
                  <a:pt x="1998656" y="732885"/>
                </a:cubicBezTo>
                <a:cubicBezTo>
                  <a:pt x="1998656" y="739469"/>
                  <a:pt x="2000465" y="744751"/>
                  <a:pt x="2004222" y="748694"/>
                </a:cubicBezTo>
                <a:cubicBezTo>
                  <a:pt x="2007979" y="752637"/>
                  <a:pt x="2012709" y="754589"/>
                  <a:pt x="2018692" y="754589"/>
                </a:cubicBezTo>
                <a:cubicBezTo>
                  <a:pt x="2022171" y="754589"/>
                  <a:pt x="2025510" y="753785"/>
                  <a:pt x="2028571" y="752177"/>
                </a:cubicBezTo>
                <a:cubicBezTo>
                  <a:pt x="2031771" y="750532"/>
                  <a:pt x="2034693" y="748120"/>
                  <a:pt x="2037476" y="744866"/>
                </a:cubicBezTo>
                <a:lnTo>
                  <a:pt x="2039424" y="752905"/>
                </a:lnTo>
                <a:lnTo>
                  <a:pt x="2055286" y="752905"/>
                </a:lnTo>
                <a:cubicBezTo>
                  <a:pt x="2053895" y="749421"/>
                  <a:pt x="2052921" y="746129"/>
                  <a:pt x="2052503" y="743029"/>
                </a:cubicBezTo>
                <a:cubicBezTo>
                  <a:pt x="2051947" y="739890"/>
                  <a:pt x="2051668" y="735105"/>
                  <a:pt x="2051668" y="728751"/>
                </a:cubicBezTo>
                <a:lnTo>
                  <a:pt x="2051807" y="705937"/>
                </a:lnTo>
                <a:cubicBezTo>
                  <a:pt x="2051807" y="697363"/>
                  <a:pt x="2051112" y="691468"/>
                  <a:pt x="2049581" y="688214"/>
                </a:cubicBezTo>
                <a:cubicBezTo>
                  <a:pt x="2048051" y="684961"/>
                  <a:pt x="2045407" y="682358"/>
                  <a:pt x="2041929" y="680444"/>
                </a:cubicBezTo>
                <a:cubicBezTo>
                  <a:pt x="2038311" y="678568"/>
                  <a:pt x="2033163" y="677611"/>
                  <a:pt x="2026345" y="677611"/>
                </a:cubicBezTo>
                <a:close/>
                <a:moveTo>
                  <a:pt x="1801357" y="677611"/>
                </a:moveTo>
                <a:cubicBezTo>
                  <a:pt x="1795652" y="677611"/>
                  <a:pt x="1790365" y="679104"/>
                  <a:pt x="1785773" y="682052"/>
                </a:cubicBezTo>
                <a:cubicBezTo>
                  <a:pt x="1781181" y="684999"/>
                  <a:pt x="1777425" y="689439"/>
                  <a:pt x="1774642" y="695334"/>
                </a:cubicBezTo>
                <a:cubicBezTo>
                  <a:pt x="1771720" y="701267"/>
                  <a:pt x="1770329" y="707889"/>
                  <a:pt x="1770329" y="715086"/>
                </a:cubicBezTo>
                <a:cubicBezTo>
                  <a:pt x="1770329" y="727756"/>
                  <a:pt x="1773250" y="737479"/>
                  <a:pt x="1779094" y="744330"/>
                </a:cubicBezTo>
                <a:cubicBezTo>
                  <a:pt x="1785077" y="751182"/>
                  <a:pt x="1792452" y="754589"/>
                  <a:pt x="1801496" y="754589"/>
                </a:cubicBezTo>
                <a:cubicBezTo>
                  <a:pt x="1807061" y="754589"/>
                  <a:pt x="1812209" y="753096"/>
                  <a:pt x="1816940" y="749996"/>
                </a:cubicBezTo>
                <a:cubicBezTo>
                  <a:pt x="1821671" y="746933"/>
                  <a:pt x="1825428" y="742340"/>
                  <a:pt x="1828210" y="736215"/>
                </a:cubicBezTo>
                <a:cubicBezTo>
                  <a:pt x="1831132" y="730129"/>
                  <a:pt x="1832663" y="723316"/>
                  <a:pt x="1832663" y="715737"/>
                </a:cubicBezTo>
                <a:cubicBezTo>
                  <a:pt x="1832663" y="705554"/>
                  <a:pt x="1829880" y="696636"/>
                  <a:pt x="1824315" y="689057"/>
                </a:cubicBezTo>
                <a:cubicBezTo>
                  <a:pt x="1818749" y="681439"/>
                  <a:pt x="1811096" y="677611"/>
                  <a:pt x="1801357" y="677611"/>
                </a:cubicBezTo>
                <a:close/>
                <a:moveTo>
                  <a:pt x="1735265" y="677611"/>
                </a:moveTo>
                <a:cubicBezTo>
                  <a:pt x="1731369" y="677611"/>
                  <a:pt x="1727891" y="678721"/>
                  <a:pt x="1724552" y="680941"/>
                </a:cubicBezTo>
                <a:cubicBezTo>
                  <a:pt x="1721212" y="683162"/>
                  <a:pt x="1718430" y="686224"/>
                  <a:pt x="1716482" y="690090"/>
                </a:cubicBezTo>
                <a:lnTo>
                  <a:pt x="1716482" y="679296"/>
                </a:lnTo>
                <a:lnTo>
                  <a:pt x="1701594" y="679296"/>
                </a:lnTo>
                <a:lnTo>
                  <a:pt x="1701594" y="780925"/>
                </a:lnTo>
                <a:lnTo>
                  <a:pt x="1717595" y="780925"/>
                </a:lnTo>
                <a:lnTo>
                  <a:pt x="1717595" y="743833"/>
                </a:lnTo>
                <a:cubicBezTo>
                  <a:pt x="1720656" y="747929"/>
                  <a:pt x="1723578" y="750761"/>
                  <a:pt x="1726360" y="752292"/>
                </a:cubicBezTo>
                <a:cubicBezTo>
                  <a:pt x="1729004" y="753862"/>
                  <a:pt x="1731926" y="754589"/>
                  <a:pt x="1735126" y="754589"/>
                </a:cubicBezTo>
                <a:cubicBezTo>
                  <a:pt x="1742083" y="754589"/>
                  <a:pt x="1748066" y="751259"/>
                  <a:pt x="1753075" y="744522"/>
                </a:cubicBezTo>
                <a:cubicBezTo>
                  <a:pt x="1758084" y="737823"/>
                  <a:pt x="1760450" y="728100"/>
                  <a:pt x="1760450" y="715430"/>
                </a:cubicBezTo>
                <a:cubicBezTo>
                  <a:pt x="1760450" y="703373"/>
                  <a:pt x="1757945" y="694033"/>
                  <a:pt x="1753075" y="687449"/>
                </a:cubicBezTo>
                <a:cubicBezTo>
                  <a:pt x="1748066" y="680903"/>
                  <a:pt x="1742083" y="677611"/>
                  <a:pt x="1735265" y="677611"/>
                </a:cubicBezTo>
                <a:close/>
                <a:moveTo>
                  <a:pt x="1592787" y="677611"/>
                </a:moveTo>
                <a:cubicBezTo>
                  <a:pt x="1579986" y="677611"/>
                  <a:pt x="1571916" y="684042"/>
                  <a:pt x="1568715" y="696865"/>
                </a:cubicBezTo>
                <a:lnTo>
                  <a:pt x="1582351" y="700425"/>
                </a:lnTo>
                <a:cubicBezTo>
                  <a:pt x="1584299" y="694071"/>
                  <a:pt x="1587638" y="690932"/>
                  <a:pt x="1592647" y="690932"/>
                </a:cubicBezTo>
                <a:cubicBezTo>
                  <a:pt x="1595152" y="690932"/>
                  <a:pt x="1597100" y="691813"/>
                  <a:pt x="1598630" y="693612"/>
                </a:cubicBezTo>
                <a:cubicBezTo>
                  <a:pt x="1600161" y="695411"/>
                  <a:pt x="1600857" y="697631"/>
                  <a:pt x="1600857" y="700272"/>
                </a:cubicBezTo>
                <a:cubicBezTo>
                  <a:pt x="1600857" y="706741"/>
                  <a:pt x="1597100" y="709956"/>
                  <a:pt x="1589586" y="709956"/>
                </a:cubicBezTo>
                <a:lnTo>
                  <a:pt x="1589586" y="722665"/>
                </a:lnTo>
                <a:lnTo>
                  <a:pt x="1592647" y="722665"/>
                </a:lnTo>
                <a:cubicBezTo>
                  <a:pt x="1595569" y="722665"/>
                  <a:pt x="1597935" y="723469"/>
                  <a:pt x="1599883" y="725153"/>
                </a:cubicBezTo>
                <a:cubicBezTo>
                  <a:pt x="1601691" y="726837"/>
                  <a:pt x="1602665" y="729096"/>
                  <a:pt x="1602665" y="731852"/>
                </a:cubicBezTo>
                <a:cubicBezTo>
                  <a:pt x="1602665" y="734608"/>
                  <a:pt x="1601691" y="736904"/>
                  <a:pt x="1599744" y="738704"/>
                </a:cubicBezTo>
                <a:cubicBezTo>
                  <a:pt x="1597796" y="740541"/>
                  <a:pt x="1595430" y="741498"/>
                  <a:pt x="1592647" y="741498"/>
                </a:cubicBezTo>
                <a:cubicBezTo>
                  <a:pt x="1587221" y="741498"/>
                  <a:pt x="1583325" y="737900"/>
                  <a:pt x="1580960" y="730742"/>
                </a:cubicBezTo>
                <a:lnTo>
                  <a:pt x="1566350" y="733880"/>
                </a:lnTo>
                <a:cubicBezTo>
                  <a:pt x="1569829" y="747699"/>
                  <a:pt x="1578594" y="754589"/>
                  <a:pt x="1592787" y="754589"/>
                </a:cubicBezTo>
                <a:cubicBezTo>
                  <a:pt x="1600578" y="754589"/>
                  <a:pt x="1606840" y="752599"/>
                  <a:pt x="1611431" y="748618"/>
                </a:cubicBezTo>
                <a:cubicBezTo>
                  <a:pt x="1616023" y="744637"/>
                  <a:pt x="1618388" y="739622"/>
                  <a:pt x="1618388" y="733536"/>
                </a:cubicBezTo>
                <a:cubicBezTo>
                  <a:pt x="1618388" y="724732"/>
                  <a:pt x="1613797" y="718684"/>
                  <a:pt x="1605031" y="715430"/>
                </a:cubicBezTo>
                <a:cubicBezTo>
                  <a:pt x="1612127" y="711334"/>
                  <a:pt x="1615745" y="705822"/>
                  <a:pt x="1615745" y="698894"/>
                </a:cubicBezTo>
                <a:cubicBezTo>
                  <a:pt x="1615745" y="692578"/>
                  <a:pt x="1613657" y="687449"/>
                  <a:pt x="1609483" y="683506"/>
                </a:cubicBezTo>
                <a:cubicBezTo>
                  <a:pt x="1605309" y="679563"/>
                  <a:pt x="1599744" y="677611"/>
                  <a:pt x="1592787" y="677611"/>
                </a:cubicBezTo>
                <a:close/>
                <a:moveTo>
                  <a:pt x="1531983" y="677611"/>
                </a:moveTo>
                <a:cubicBezTo>
                  <a:pt x="1524469" y="677611"/>
                  <a:pt x="1518625" y="679296"/>
                  <a:pt x="1514590" y="682549"/>
                </a:cubicBezTo>
                <a:cubicBezTo>
                  <a:pt x="1510555" y="685803"/>
                  <a:pt x="1507633" y="691085"/>
                  <a:pt x="1505964" y="698550"/>
                </a:cubicBezTo>
                <a:lnTo>
                  <a:pt x="1520434" y="701727"/>
                </a:lnTo>
                <a:cubicBezTo>
                  <a:pt x="1521408" y="698167"/>
                  <a:pt x="1522799" y="695755"/>
                  <a:pt x="1524469" y="694454"/>
                </a:cubicBezTo>
                <a:cubicBezTo>
                  <a:pt x="1526000" y="693152"/>
                  <a:pt x="1528226" y="692502"/>
                  <a:pt x="1531148" y="692502"/>
                </a:cubicBezTo>
                <a:cubicBezTo>
                  <a:pt x="1533931" y="692502"/>
                  <a:pt x="1536157" y="692923"/>
                  <a:pt x="1537687" y="693765"/>
                </a:cubicBezTo>
                <a:cubicBezTo>
                  <a:pt x="1539218" y="694569"/>
                  <a:pt x="1540331" y="695602"/>
                  <a:pt x="1540888" y="696865"/>
                </a:cubicBezTo>
                <a:cubicBezTo>
                  <a:pt x="1541444" y="698128"/>
                  <a:pt x="1541862" y="700770"/>
                  <a:pt x="1541862" y="704827"/>
                </a:cubicBezTo>
                <a:cubicBezTo>
                  <a:pt x="1538940" y="706320"/>
                  <a:pt x="1533652" y="707928"/>
                  <a:pt x="1526278" y="709612"/>
                </a:cubicBezTo>
                <a:cubicBezTo>
                  <a:pt x="1520156" y="711067"/>
                  <a:pt x="1515703" y="712751"/>
                  <a:pt x="1513060" y="714626"/>
                </a:cubicBezTo>
                <a:cubicBezTo>
                  <a:pt x="1510277" y="716464"/>
                  <a:pt x="1508051" y="718914"/>
                  <a:pt x="1506520" y="722014"/>
                </a:cubicBezTo>
                <a:cubicBezTo>
                  <a:pt x="1504990" y="725115"/>
                  <a:pt x="1504294" y="728751"/>
                  <a:pt x="1504294" y="732885"/>
                </a:cubicBezTo>
                <a:cubicBezTo>
                  <a:pt x="1504294" y="739469"/>
                  <a:pt x="1506103" y="744751"/>
                  <a:pt x="1509860" y="748694"/>
                </a:cubicBezTo>
                <a:cubicBezTo>
                  <a:pt x="1513616" y="752637"/>
                  <a:pt x="1518347" y="754589"/>
                  <a:pt x="1524330" y="754589"/>
                </a:cubicBezTo>
                <a:cubicBezTo>
                  <a:pt x="1527808" y="754589"/>
                  <a:pt x="1531148" y="753785"/>
                  <a:pt x="1534209" y="752177"/>
                </a:cubicBezTo>
                <a:cubicBezTo>
                  <a:pt x="1537409" y="750532"/>
                  <a:pt x="1540331" y="748120"/>
                  <a:pt x="1543114" y="744866"/>
                </a:cubicBezTo>
                <a:lnTo>
                  <a:pt x="1545062" y="752905"/>
                </a:lnTo>
                <a:lnTo>
                  <a:pt x="1560924" y="752905"/>
                </a:lnTo>
                <a:cubicBezTo>
                  <a:pt x="1559532" y="749421"/>
                  <a:pt x="1558558" y="746129"/>
                  <a:pt x="1558141" y="743029"/>
                </a:cubicBezTo>
                <a:cubicBezTo>
                  <a:pt x="1557584" y="739890"/>
                  <a:pt x="1557306" y="735105"/>
                  <a:pt x="1557306" y="728751"/>
                </a:cubicBezTo>
                <a:lnTo>
                  <a:pt x="1557445" y="705937"/>
                </a:lnTo>
                <a:cubicBezTo>
                  <a:pt x="1557445" y="697363"/>
                  <a:pt x="1556749" y="691468"/>
                  <a:pt x="1555219" y="688214"/>
                </a:cubicBezTo>
                <a:cubicBezTo>
                  <a:pt x="1553688" y="684961"/>
                  <a:pt x="1551184" y="682358"/>
                  <a:pt x="1547566" y="680444"/>
                </a:cubicBezTo>
                <a:cubicBezTo>
                  <a:pt x="1543949" y="678568"/>
                  <a:pt x="1538801" y="677611"/>
                  <a:pt x="1531983" y="677611"/>
                </a:cubicBezTo>
                <a:close/>
                <a:moveTo>
                  <a:pt x="1365711" y="677611"/>
                </a:moveTo>
                <a:cubicBezTo>
                  <a:pt x="1358198" y="677611"/>
                  <a:pt x="1352493" y="679296"/>
                  <a:pt x="1348458" y="682549"/>
                </a:cubicBezTo>
                <a:cubicBezTo>
                  <a:pt x="1344284" y="685803"/>
                  <a:pt x="1341362" y="691085"/>
                  <a:pt x="1339692" y="698550"/>
                </a:cubicBezTo>
                <a:lnTo>
                  <a:pt x="1354163" y="701727"/>
                </a:lnTo>
                <a:cubicBezTo>
                  <a:pt x="1355137" y="698167"/>
                  <a:pt x="1356528" y="695755"/>
                  <a:pt x="1358198" y="694454"/>
                </a:cubicBezTo>
                <a:cubicBezTo>
                  <a:pt x="1359867" y="693152"/>
                  <a:pt x="1361954" y="692502"/>
                  <a:pt x="1364876" y="692502"/>
                </a:cubicBezTo>
                <a:cubicBezTo>
                  <a:pt x="1367659" y="692502"/>
                  <a:pt x="1369885" y="692923"/>
                  <a:pt x="1371416" y="693765"/>
                </a:cubicBezTo>
                <a:cubicBezTo>
                  <a:pt x="1372946" y="694569"/>
                  <a:pt x="1374060" y="695602"/>
                  <a:pt x="1374616" y="696865"/>
                </a:cubicBezTo>
                <a:cubicBezTo>
                  <a:pt x="1375173" y="698128"/>
                  <a:pt x="1375590" y="700770"/>
                  <a:pt x="1375590" y="704827"/>
                </a:cubicBezTo>
                <a:cubicBezTo>
                  <a:pt x="1372668" y="706320"/>
                  <a:pt x="1367381" y="707928"/>
                  <a:pt x="1360006" y="709612"/>
                </a:cubicBezTo>
                <a:cubicBezTo>
                  <a:pt x="1353884" y="711067"/>
                  <a:pt x="1349432" y="712751"/>
                  <a:pt x="1346788" y="714626"/>
                </a:cubicBezTo>
                <a:cubicBezTo>
                  <a:pt x="1344005" y="716464"/>
                  <a:pt x="1341779" y="718914"/>
                  <a:pt x="1340249" y="722014"/>
                </a:cubicBezTo>
                <a:cubicBezTo>
                  <a:pt x="1338718" y="725115"/>
                  <a:pt x="1338022" y="728751"/>
                  <a:pt x="1338022" y="732885"/>
                </a:cubicBezTo>
                <a:cubicBezTo>
                  <a:pt x="1338022" y="739469"/>
                  <a:pt x="1339831" y="744751"/>
                  <a:pt x="1343588" y="748694"/>
                </a:cubicBezTo>
                <a:cubicBezTo>
                  <a:pt x="1347345" y="752637"/>
                  <a:pt x="1352215" y="754589"/>
                  <a:pt x="1358058" y="754589"/>
                </a:cubicBezTo>
                <a:cubicBezTo>
                  <a:pt x="1361537" y="754589"/>
                  <a:pt x="1364876" y="753785"/>
                  <a:pt x="1367937" y="752177"/>
                </a:cubicBezTo>
                <a:cubicBezTo>
                  <a:pt x="1371138" y="750532"/>
                  <a:pt x="1374060" y="748120"/>
                  <a:pt x="1376842" y="744866"/>
                </a:cubicBezTo>
                <a:lnTo>
                  <a:pt x="1378790" y="752905"/>
                </a:lnTo>
                <a:lnTo>
                  <a:pt x="1394652" y="752905"/>
                </a:lnTo>
                <a:cubicBezTo>
                  <a:pt x="1393261" y="749421"/>
                  <a:pt x="1392287" y="746129"/>
                  <a:pt x="1391869" y="743029"/>
                </a:cubicBezTo>
                <a:cubicBezTo>
                  <a:pt x="1391313" y="739890"/>
                  <a:pt x="1391035" y="735105"/>
                  <a:pt x="1391035" y="728751"/>
                </a:cubicBezTo>
                <a:lnTo>
                  <a:pt x="1391174" y="705937"/>
                </a:lnTo>
                <a:cubicBezTo>
                  <a:pt x="1391174" y="697363"/>
                  <a:pt x="1390478" y="691468"/>
                  <a:pt x="1388947" y="688214"/>
                </a:cubicBezTo>
                <a:cubicBezTo>
                  <a:pt x="1387417" y="684961"/>
                  <a:pt x="1384912" y="682358"/>
                  <a:pt x="1381295" y="680444"/>
                </a:cubicBezTo>
                <a:cubicBezTo>
                  <a:pt x="1377677" y="678568"/>
                  <a:pt x="1372529" y="677611"/>
                  <a:pt x="1365711" y="677611"/>
                </a:cubicBezTo>
                <a:close/>
                <a:moveTo>
                  <a:pt x="1098981" y="677611"/>
                </a:moveTo>
                <a:cubicBezTo>
                  <a:pt x="1095224" y="677611"/>
                  <a:pt x="1091607" y="678721"/>
                  <a:pt x="1088267" y="680941"/>
                </a:cubicBezTo>
                <a:cubicBezTo>
                  <a:pt x="1084928" y="683162"/>
                  <a:pt x="1082284" y="686224"/>
                  <a:pt x="1080197" y="690090"/>
                </a:cubicBezTo>
                <a:lnTo>
                  <a:pt x="1080197" y="679296"/>
                </a:lnTo>
                <a:lnTo>
                  <a:pt x="1065309" y="679296"/>
                </a:lnTo>
                <a:lnTo>
                  <a:pt x="1065309" y="780925"/>
                </a:lnTo>
                <a:lnTo>
                  <a:pt x="1081310" y="780925"/>
                </a:lnTo>
                <a:lnTo>
                  <a:pt x="1081310" y="743833"/>
                </a:lnTo>
                <a:cubicBezTo>
                  <a:pt x="1084371" y="747929"/>
                  <a:pt x="1087293" y="750761"/>
                  <a:pt x="1090076" y="752292"/>
                </a:cubicBezTo>
                <a:cubicBezTo>
                  <a:pt x="1092859" y="753862"/>
                  <a:pt x="1095781" y="754589"/>
                  <a:pt x="1098981" y="754589"/>
                </a:cubicBezTo>
                <a:cubicBezTo>
                  <a:pt x="1105799" y="754589"/>
                  <a:pt x="1111782" y="751259"/>
                  <a:pt x="1116791" y="744522"/>
                </a:cubicBezTo>
                <a:cubicBezTo>
                  <a:pt x="1121800" y="737823"/>
                  <a:pt x="1124305" y="728100"/>
                  <a:pt x="1124305" y="715430"/>
                </a:cubicBezTo>
                <a:cubicBezTo>
                  <a:pt x="1124305" y="703373"/>
                  <a:pt x="1121800" y="694033"/>
                  <a:pt x="1116791" y="687449"/>
                </a:cubicBezTo>
                <a:cubicBezTo>
                  <a:pt x="1111782" y="680903"/>
                  <a:pt x="1105938" y="677611"/>
                  <a:pt x="1098981" y="677611"/>
                </a:cubicBezTo>
                <a:close/>
                <a:moveTo>
                  <a:pt x="1440012" y="651008"/>
                </a:moveTo>
                <a:cubicBezTo>
                  <a:pt x="1440012" y="651008"/>
                  <a:pt x="1440012" y="751795"/>
                  <a:pt x="1440012" y="751795"/>
                </a:cubicBezTo>
                <a:lnTo>
                  <a:pt x="1456708" y="751795"/>
                </a:lnTo>
                <a:lnTo>
                  <a:pt x="1456708" y="668195"/>
                </a:lnTo>
                <a:lnTo>
                  <a:pt x="1498589" y="668195"/>
                </a:lnTo>
                <a:lnTo>
                  <a:pt x="1498589" y="651008"/>
                </a:lnTo>
                <a:close/>
                <a:moveTo>
                  <a:pt x="996574" y="651008"/>
                </a:moveTo>
                <a:cubicBezTo>
                  <a:pt x="996574" y="651008"/>
                  <a:pt x="996574" y="751795"/>
                  <a:pt x="996574" y="751795"/>
                </a:cubicBezTo>
                <a:lnTo>
                  <a:pt x="1013410" y="751795"/>
                </a:lnTo>
                <a:lnTo>
                  <a:pt x="1013410" y="668195"/>
                </a:lnTo>
                <a:lnTo>
                  <a:pt x="1055291" y="668195"/>
                </a:lnTo>
                <a:lnTo>
                  <a:pt x="1055291" y="651008"/>
                </a:lnTo>
                <a:close/>
                <a:moveTo>
                  <a:pt x="1976116" y="648788"/>
                </a:moveTo>
                <a:cubicBezTo>
                  <a:pt x="1975559" y="650587"/>
                  <a:pt x="1974029" y="651505"/>
                  <a:pt x="1971663" y="651505"/>
                </a:cubicBezTo>
                <a:lnTo>
                  <a:pt x="1964010" y="651505"/>
                </a:lnTo>
                <a:cubicBezTo>
                  <a:pt x="1950375" y="651505"/>
                  <a:pt x="1940913" y="655372"/>
                  <a:pt x="1935626" y="663066"/>
                </a:cubicBezTo>
                <a:cubicBezTo>
                  <a:pt x="1930339" y="670759"/>
                  <a:pt x="1927695" y="683468"/>
                  <a:pt x="1927695" y="701229"/>
                </a:cubicBezTo>
                <a:cubicBezTo>
                  <a:pt x="1927695" y="713823"/>
                  <a:pt x="1928530" y="723545"/>
                  <a:pt x="1930060" y="730550"/>
                </a:cubicBezTo>
                <a:cubicBezTo>
                  <a:pt x="1931591" y="737517"/>
                  <a:pt x="1934930" y="743220"/>
                  <a:pt x="1940079" y="747661"/>
                </a:cubicBezTo>
                <a:cubicBezTo>
                  <a:pt x="1945088" y="752101"/>
                  <a:pt x="1951071" y="754321"/>
                  <a:pt x="1958027" y="754321"/>
                </a:cubicBezTo>
                <a:cubicBezTo>
                  <a:pt x="1967072" y="754321"/>
                  <a:pt x="1974585" y="750761"/>
                  <a:pt x="1980568" y="743565"/>
                </a:cubicBezTo>
                <a:cubicBezTo>
                  <a:pt x="1986551" y="736369"/>
                  <a:pt x="1989473" y="727450"/>
                  <a:pt x="1989473" y="716847"/>
                </a:cubicBezTo>
                <a:cubicBezTo>
                  <a:pt x="1989473" y="706588"/>
                  <a:pt x="1986690" y="697822"/>
                  <a:pt x="1980985" y="690435"/>
                </a:cubicBezTo>
                <a:cubicBezTo>
                  <a:pt x="1975420" y="683047"/>
                  <a:pt x="1968741" y="679296"/>
                  <a:pt x="1960949" y="679296"/>
                </a:cubicBezTo>
                <a:cubicBezTo>
                  <a:pt x="1951210" y="679296"/>
                  <a:pt x="1943696" y="684731"/>
                  <a:pt x="1938548" y="695564"/>
                </a:cubicBezTo>
                <a:cubicBezTo>
                  <a:pt x="1938687" y="689171"/>
                  <a:pt x="1939244" y="684119"/>
                  <a:pt x="1940357" y="680444"/>
                </a:cubicBezTo>
                <a:cubicBezTo>
                  <a:pt x="1941331" y="676807"/>
                  <a:pt x="1943000" y="673937"/>
                  <a:pt x="1945227" y="671870"/>
                </a:cubicBezTo>
                <a:cubicBezTo>
                  <a:pt x="1947453" y="669803"/>
                  <a:pt x="1949401" y="668424"/>
                  <a:pt x="1951349" y="667774"/>
                </a:cubicBezTo>
                <a:cubicBezTo>
                  <a:pt x="1953297" y="667123"/>
                  <a:pt x="1957610" y="666740"/>
                  <a:pt x="1964428" y="666549"/>
                </a:cubicBezTo>
                <a:cubicBezTo>
                  <a:pt x="1971107" y="666357"/>
                  <a:pt x="1975698" y="666051"/>
                  <a:pt x="1977785" y="665554"/>
                </a:cubicBezTo>
                <a:cubicBezTo>
                  <a:pt x="1980012" y="665094"/>
                  <a:pt x="1981959" y="663487"/>
                  <a:pt x="1983907" y="660845"/>
                </a:cubicBezTo>
                <a:cubicBezTo>
                  <a:pt x="1985855" y="658204"/>
                  <a:pt x="1986968" y="654185"/>
                  <a:pt x="1987108" y="648788"/>
                </a:cubicBezTo>
                <a:close/>
                <a:moveTo>
                  <a:pt x="901960" y="610969"/>
                </a:moveTo>
                <a:lnTo>
                  <a:pt x="2349426" y="610969"/>
                </a:lnTo>
                <a:lnTo>
                  <a:pt x="2349426" y="814992"/>
                </a:lnTo>
                <a:cubicBezTo>
                  <a:pt x="2349426" y="814992"/>
                  <a:pt x="901960" y="814992"/>
                  <a:pt x="901960" y="814992"/>
                </a:cubicBezTo>
                <a:close/>
                <a:moveTo>
                  <a:pt x="2114420" y="484956"/>
                </a:moveTo>
                <a:lnTo>
                  <a:pt x="2124021" y="484956"/>
                </a:lnTo>
                <a:cubicBezTo>
                  <a:pt x="2130839" y="484956"/>
                  <a:pt x="2135291" y="485760"/>
                  <a:pt x="2137239" y="487368"/>
                </a:cubicBezTo>
                <a:cubicBezTo>
                  <a:pt x="2139326" y="489014"/>
                  <a:pt x="2140300" y="491425"/>
                  <a:pt x="2140300" y="494526"/>
                </a:cubicBezTo>
                <a:cubicBezTo>
                  <a:pt x="2140300" y="500765"/>
                  <a:pt x="2136265" y="503866"/>
                  <a:pt x="2128334" y="503866"/>
                </a:cubicBezTo>
                <a:lnTo>
                  <a:pt x="2114420" y="503866"/>
                </a:lnTo>
                <a:close/>
                <a:moveTo>
                  <a:pt x="2878573" y="480401"/>
                </a:moveTo>
                <a:cubicBezTo>
                  <a:pt x="2878573" y="480401"/>
                  <a:pt x="2878573" y="484267"/>
                  <a:pt x="2878573" y="484267"/>
                </a:cubicBezTo>
                <a:cubicBezTo>
                  <a:pt x="2878573" y="489856"/>
                  <a:pt x="2878156" y="493722"/>
                  <a:pt x="2877182" y="495827"/>
                </a:cubicBezTo>
                <a:cubicBezTo>
                  <a:pt x="2876347" y="497971"/>
                  <a:pt x="2874817" y="499770"/>
                  <a:pt x="2872590" y="501301"/>
                </a:cubicBezTo>
                <a:cubicBezTo>
                  <a:pt x="2870364" y="502871"/>
                  <a:pt x="2868138" y="503675"/>
                  <a:pt x="2865912" y="503675"/>
                </a:cubicBezTo>
                <a:cubicBezTo>
                  <a:pt x="2863407" y="503675"/>
                  <a:pt x="2861320" y="502679"/>
                  <a:pt x="2859650" y="500765"/>
                </a:cubicBezTo>
                <a:cubicBezTo>
                  <a:pt x="2857842" y="498851"/>
                  <a:pt x="2857007" y="496517"/>
                  <a:pt x="2857007" y="493684"/>
                </a:cubicBezTo>
                <a:cubicBezTo>
                  <a:pt x="2857007" y="491196"/>
                  <a:pt x="2857842" y="489167"/>
                  <a:pt x="2859372" y="487598"/>
                </a:cubicBezTo>
                <a:cubicBezTo>
                  <a:pt x="2860903" y="486028"/>
                  <a:pt x="2864103" y="484612"/>
                  <a:pt x="2868973" y="483310"/>
                </a:cubicBezTo>
                <a:cubicBezTo>
                  <a:pt x="2873286" y="482200"/>
                  <a:pt x="2876486" y="481205"/>
                  <a:pt x="2878573" y="480401"/>
                </a:cubicBezTo>
                <a:close/>
                <a:moveTo>
                  <a:pt x="2683500" y="480401"/>
                </a:moveTo>
                <a:cubicBezTo>
                  <a:pt x="2683500" y="480401"/>
                  <a:pt x="2683500" y="484267"/>
                  <a:pt x="2683500" y="484267"/>
                </a:cubicBezTo>
                <a:cubicBezTo>
                  <a:pt x="2683500" y="489856"/>
                  <a:pt x="2683083" y="493722"/>
                  <a:pt x="2682109" y="495827"/>
                </a:cubicBezTo>
                <a:cubicBezTo>
                  <a:pt x="2681274" y="497971"/>
                  <a:pt x="2679743" y="499770"/>
                  <a:pt x="2677517" y="501301"/>
                </a:cubicBezTo>
                <a:cubicBezTo>
                  <a:pt x="2675291" y="502871"/>
                  <a:pt x="2673065" y="503675"/>
                  <a:pt x="2670838" y="503675"/>
                </a:cubicBezTo>
                <a:cubicBezTo>
                  <a:pt x="2668334" y="503675"/>
                  <a:pt x="2666247" y="502679"/>
                  <a:pt x="2664438" y="500765"/>
                </a:cubicBezTo>
                <a:cubicBezTo>
                  <a:pt x="2662768" y="498851"/>
                  <a:pt x="2661933" y="496517"/>
                  <a:pt x="2661933" y="493684"/>
                </a:cubicBezTo>
                <a:cubicBezTo>
                  <a:pt x="2661933" y="491196"/>
                  <a:pt x="2662768" y="489167"/>
                  <a:pt x="2664160" y="487598"/>
                </a:cubicBezTo>
                <a:cubicBezTo>
                  <a:pt x="2665690" y="486028"/>
                  <a:pt x="2669030" y="484612"/>
                  <a:pt x="2673899" y="483310"/>
                </a:cubicBezTo>
                <a:cubicBezTo>
                  <a:pt x="2678213" y="482200"/>
                  <a:pt x="2681413" y="481205"/>
                  <a:pt x="2683500" y="480401"/>
                </a:cubicBezTo>
                <a:close/>
                <a:moveTo>
                  <a:pt x="2204582" y="480401"/>
                </a:moveTo>
                <a:lnTo>
                  <a:pt x="2204582" y="484267"/>
                </a:lnTo>
                <a:cubicBezTo>
                  <a:pt x="2204582" y="489856"/>
                  <a:pt x="2204165" y="493722"/>
                  <a:pt x="2203330" y="495827"/>
                </a:cubicBezTo>
                <a:cubicBezTo>
                  <a:pt x="2202495" y="497971"/>
                  <a:pt x="2200965" y="499770"/>
                  <a:pt x="2198739" y="501301"/>
                </a:cubicBezTo>
                <a:cubicBezTo>
                  <a:pt x="2196512" y="502871"/>
                  <a:pt x="2194286" y="503675"/>
                  <a:pt x="2191921" y="503675"/>
                </a:cubicBezTo>
                <a:cubicBezTo>
                  <a:pt x="2189416" y="503675"/>
                  <a:pt x="2187329" y="502679"/>
                  <a:pt x="2185659" y="500765"/>
                </a:cubicBezTo>
                <a:cubicBezTo>
                  <a:pt x="2183990" y="498851"/>
                  <a:pt x="2183155" y="496517"/>
                  <a:pt x="2183155" y="493684"/>
                </a:cubicBezTo>
                <a:cubicBezTo>
                  <a:pt x="2183155" y="491196"/>
                  <a:pt x="2183851" y="489167"/>
                  <a:pt x="2185381" y="487598"/>
                </a:cubicBezTo>
                <a:cubicBezTo>
                  <a:pt x="2186912" y="486028"/>
                  <a:pt x="2190112" y="484612"/>
                  <a:pt x="2195121" y="483310"/>
                </a:cubicBezTo>
                <a:cubicBezTo>
                  <a:pt x="2199434" y="482200"/>
                  <a:pt x="2202634" y="481205"/>
                  <a:pt x="2204582" y="480401"/>
                </a:cubicBezTo>
                <a:close/>
                <a:moveTo>
                  <a:pt x="1648164" y="480401"/>
                </a:moveTo>
                <a:lnTo>
                  <a:pt x="1648164" y="484267"/>
                </a:lnTo>
                <a:cubicBezTo>
                  <a:pt x="1648164" y="489856"/>
                  <a:pt x="1647747" y="493722"/>
                  <a:pt x="1646912" y="495827"/>
                </a:cubicBezTo>
                <a:cubicBezTo>
                  <a:pt x="1646077" y="497971"/>
                  <a:pt x="1644546" y="499770"/>
                  <a:pt x="1642320" y="501301"/>
                </a:cubicBezTo>
                <a:cubicBezTo>
                  <a:pt x="1640094" y="502871"/>
                  <a:pt x="1637868" y="503675"/>
                  <a:pt x="1635502" y="503675"/>
                </a:cubicBezTo>
                <a:cubicBezTo>
                  <a:pt x="1632998" y="503675"/>
                  <a:pt x="1630911" y="502679"/>
                  <a:pt x="1629241" y="500765"/>
                </a:cubicBezTo>
                <a:cubicBezTo>
                  <a:pt x="1627571" y="498851"/>
                  <a:pt x="1626737" y="496517"/>
                  <a:pt x="1626737" y="493684"/>
                </a:cubicBezTo>
                <a:cubicBezTo>
                  <a:pt x="1626737" y="491196"/>
                  <a:pt x="1627432" y="489167"/>
                  <a:pt x="1628963" y="487598"/>
                </a:cubicBezTo>
                <a:cubicBezTo>
                  <a:pt x="1630493" y="486028"/>
                  <a:pt x="1633694" y="484612"/>
                  <a:pt x="1638703" y="483310"/>
                </a:cubicBezTo>
                <a:cubicBezTo>
                  <a:pt x="1643016" y="482200"/>
                  <a:pt x="1646216" y="481205"/>
                  <a:pt x="1648164" y="480401"/>
                </a:cubicBezTo>
                <a:close/>
                <a:moveTo>
                  <a:pt x="150924" y="465356"/>
                </a:moveTo>
                <a:cubicBezTo>
                  <a:pt x="152118" y="472099"/>
                  <a:pt x="172928" y="476357"/>
                  <a:pt x="172928" y="476357"/>
                </a:cubicBezTo>
                <a:lnTo>
                  <a:pt x="165088" y="490521"/>
                </a:lnTo>
                <a:lnTo>
                  <a:pt x="151312" y="471647"/>
                </a:lnTo>
                <a:close/>
                <a:moveTo>
                  <a:pt x="2735677" y="458851"/>
                </a:moveTo>
                <a:lnTo>
                  <a:pt x="2755018" y="458851"/>
                </a:lnTo>
                <a:cubicBezTo>
                  <a:pt x="2755018" y="458851"/>
                  <a:pt x="2755018" y="500076"/>
                  <a:pt x="2755018" y="500076"/>
                </a:cubicBezTo>
                <a:lnTo>
                  <a:pt x="2727746" y="500076"/>
                </a:lnTo>
                <a:cubicBezTo>
                  <a:pt x="2732477" y="491961"/>
                  <a:pt x="2735121" y="478219"/>
                  <a:pt x="2735677" y="458851"/>
                </a:cubicBezTo>
                <a:close/>
                <a:moveTo>
                  <a:pt x="2506236" y="456286"/>
                </a:moveTo>
                <a:cubicBezTo>
                  <a:pt x="2510411" y="456286"/>
                  <a:pt x="2513889" y="458200"/>
                  <a:pt x="2516811" y="462028"/>
                </a:cubicBezTo>
                <a:cubicBezTo>
                  <a:pt x="2519733" y="465856"/>
                  <a:pt x="2521124" y="471482"/>
                  <a:pt x="2521124" y="478794"/>
                </a:cubicBezTo>
                <a:cubicBezTo>
                  <a:pt x="2521124" y="486296"/>
                  <a:pt x="2519733" y="491923"/>
                  <a:pt x="2516811" y="495751"/>
                </a:cubicBezTo>
                <a:cubicBezTo>
                  <a:pt x="2513889" y="499617"/>
                  <a:pt x="2510550" y="501531"/>
                  <a:pt x="2506515" y="501531"/>
                </a:cubicBezTo>
                <a:cubicBezTo>
                  <a:pt x="2502341" y="501531"/>
                  <a:pt x="2498862" y="499579"/>
                  <a:pt x="2495940" y="495751"/>
                </a:cubicBezTo>
                <a:cubicBezTo>
                  <a:pt x="2493018" y="491961"/>
                  <a:pt x="2491627" y="486373"/>
                  <a:pt x="2491627" y="478947"/>
                </a:cubicBezTo>
                <a:cubicBezTo>
                  <a:pt x="2491627" y="471521"/>
                  <a:pt x="2493018" y="465856"/>
                  <a:pt x="2495940" y="462028"/>
                </a:cubicBezTo>
                <a:cubicBezTo>
                  <a:pt x="2498862" y="458200"/>
                  <a:pt x="2502201" y="456286"/>
                  <a:pt x="2506236" y="456286"/>
                </a:cubicBezTo>
                <a:close/>
                <a:moveTo>
                  <a:pt x="2056260" y="456286"/>
                </a:moveTo>
                <a:cubicBezTo>
                  <a:pt x="2060295" y="456286"/>
                  <a:pt x="2063773" y="458200"/>
                  <a:pt x="2066695" y="462028"/>
                </a:cubicBezTo>
                <a:cubicBezTo>
                  <a:pt x="2069617" y="465856"/>
                  <a:pt x="2071148" y="471482"/>
                  <a:pt x="2071148" y="478794"/>
                </a:cubicBezTo>
                <a:cubicBezTo>
                  <a:pt x="2071148" y="486296"/>
                  <a:pt x="2069617" y="491923"/>
                  <a:pt x="2066834" y="495751"/>
                </a:cubicBezTo>
                <a:cubicBezTo>
                  <a:pt x="2063913" y="499617"/>
                  <a:pt x="2060434" y="501531"/>
                  <a:pt x="2056399" y="501531"/>
                </a:cubicBezTo>
                <a:cubicBezTo>
                  <a:pt x="2052364" y="501531"/>
                  <a:pt x="2048885" y="499579"/>
                  <a:pt x="2045964" y="495751"/>
                </a:cubicBezTo>
                <a:cubicBezTo>
                  <a:pt x="2043042" y="491961"/>
                  <a:pt x="2041511" y="486373"/>
                  <a:pt x="2041511" y="478947"/>
                </a:cubicBezTo>
                <a:cubicBezTo>
                  <a:pt x="2041511" y="471521"/>
                  <a:pt x="2043042" y="465856"/>
                  <a:pt x="2045964" y="462028"/>
                </a:cubicBezTo>
                <a:cubicBezTo>
                  <a:pt x="2048885" y="458200"/>
                  <a:pt x="2052225" y="456286"/>
                  <a:pt x="2056260" y="456286"/>
                </a:cubicBezTo>
                <a:close/>
                <a:moveTo>
                  <a:pt x="1863413" y="456286"/>
                </a:moveTo>
                <a:cubicBezTo>
                  <a:pt x="1867448" y="456286"/>
                  <a:pt x="1871065" y="458200"/>
                  <a:pt x="1873987" y="462028"/>
                </a:cubicBezTo>
                <a:cubicBezTo>
                  <a:pt x="1876770" y="465856"/>
                  <a:pt x="1878301" y="471482"/>
                  <a:pt x="1878301" y="478794"/>
                </a:cubicBezTo>
                <a:cubicBezTo>
                  <a:pt x="1878301" y="486296"/>
                  <a:pt x="1876770" y="491923"/>
                  <a:pt x="1873987" y="495751"/>
                </a:cubicBezTo>
                <a:cubicBezTo>
                  <a:pt x="1871065" y="499617"/>
                  <a:pt x="1867587" y="501531"/>
                  <a:pt x="1863552" y="501531"/>
                </a:cubicBezTo>
                <a:cubicBezTo>
                  <a:pt x="1859517" y="501531"/>
                  <a:pt x="1856038" y="499579"/>
                  <a:pt x="1853116" y="495751"/>
                </a:cubicBezTo>
                <a:cubicBezTo>
                  <a:pt x="1850195" y="491961"/>
                  <a:pt x="1848664" y="486373"/>
                  <a:pt x="1848664" y="478947"/>
                </a:cubicBezTo>
                <a:cubicBezTo>
                  <a:pt x="1848664" y="471521"/>
                  <a:pt x="1850195" y="465856"/>
                  <a:pt x="1853116" y="462028"/>
                </a:cubicBezTo>
                <a:cubicBezTo>
                  <a:pt x="1855899" y="458200"/>
                  <a:pt x="1859378" y="456286"/>
                  <a:pt x="1863413" y="456286"/>
                </a:cubicBezTo>
                <a:close/>
                <a:moveTo>
                  <a:pt x="1431107" y="456286"/>
                </a:moveTo>
                <a:cubicBezTo>
                  <a:pt x="1435142" y="456286"/>
                  <a:pt x="1438759" y="458200"/>
                  <a:pt x="1441681" y="462028"/>
                </a:cubicBezTo>
                <a:cubicBezTo>
                  <a:pt x="1444603" y="465856"/>
                  <a:pt x="1445995" y="471482"/>
                  <a:pt x="1445995" y="478794"/>
                </a:cubicBezTo>
                <a:cubicBezTo>
                  <a:pt x="1445995" y="486296"/>
                  <a:pt x="1444464" y="491923"/>
                  <a:pt x="1441681" y="495751"/>
                </a:cubicBezTo>
                <a:cubicBezTo>
                  <a:pt x="1438759" y="499617"/>
                  <a:pt x="1435281" y="501531"/>
                  <a:pt x="1431246" y="501531"/>
                </a:cubicBezTo>
                <a:cubicBezTo>
                  <a:pt x="1427211" y="501531"/>
                  <a:pt x="1423732" y="499579"/>
                  <a:pt x="1420810" y="495751"/>
                </a:cubicBezTo>
                <a:cubicBezTo>
                  <a:pt x="1417888" y="491961"/>
                  <a:pt x="1416358" y="486373"/>
                  <a:pt x="1416358" y="478947"/>
                </a:cubicBezTo>
                <a:cubicBezTo>
                  <a:pt x="1416358" y="471521"/>
                  <a:pt x="1417888" y="465856"/>
                  <a:pt x="1420810" y="462028"/>
                </a:cubicBezTo>
                <a:cubicBezTo>
                  <a:pt x="1423732" y="458200"/>
                  <a:pt x="1427072" y="456286"/>
                  <a:pt x="1431107" y="456286"/>
                </a:cubicBezTo>
                <a:close/>
                <a:moveTo>
                  <a:pt x="1937157" y="455788"/>
                </a:moveTo>
                <a:cubicBezTo>
                  <a:pt x="1940774" y="455788"/>
                  <a:pt x="1943974" y="457664"/>
                  <a:pt x="1946479" y="461415"/>
                </a:cubicBezTo>
                <a:cubicBezTo>
                  <a:pt x="1949123" y="465128"/>
                  <a:pt x="1950375" y="470908"/>
                  <a:pt x="1950375" y="478717"/>
                </a:cubicBezTo>
                <a:cubicBezTo>
                  <a:pt x="1950375" y="486947"/>
                  <a:pt x="1949123" y="492842"/>
                  <a:pt x="1946618" y="496478"/>
                </a:cubicBezTo>
                <a:cubicBezTo>
                  <a:pt x="1944114" y="500076"/>
                  <a:pt x="1941052" y="501914"/>
                  <a:pt x="1937435" y="501914"/>
                </a:cubicBezTo>
                <a:cubicBezTo>
                  <a:pt x="1933539" y="501914"/>
                  <a:pt x="1930339" y="499962"/>
                  <a:pt x="1927556" y="496057"/>
                </a:cubicBezTo>
                <a:cubicBezTo>
                  <a:pt x="1924912" y="492114"/>
                  <a:pt x="1923521" y="485990"/>
                  <a:pt x="1923521" y="477684"/>
                </a:cubicBezTo>
                <a:cubicBezTo>
                  <a:pt x="1923521" y="470372"/>
                  <a:pt x="1924773" y="464899"/>
                  <a:pt x="1927417" y="461262"/>
                </a:cubicBezTo>
                <a:cubicBezTo>
                  <a:pt x="1929921" y="457664"/>
                  <a:pt x="1933261" y="455788"/>
                  <a:pt x="1937157" y="455788"/>
                </a:cubicBezTo>
                <a:close/>
                <a:moveTo>
                  <a:pt x="1360702" y="455788"/>
                </a:moveTo>
                <a:cubicBezTo>
                  <a:pt x="1364459" y="455788"/>
                  <a:pt x="1367520" y="457664"/>
                  <a:pt x="1370164" y="461415"/>
                </a:cubicBezTo>
                <a:cubicBezTo>
                  <a:pt x="1372668" y="465128"/>
                  <a:pt x="1374060" y="470908"/>
                  <a:pt x="1374060" y="478717"/>
                </a:cubicBezTo>
                <a:cubicBezTo>
                  <a:pt x="1374060" y="486947"/>
                  <a:pt x="1372668" y="492842"/>
                  <a:pt x="1370164" y="496478"/>
                </a:cubicBezTo>
                <a:cubicBezTo>
                  <a:pt x="1367659" y="500076"/>
                  <a:pt x="1364598" y="501914"/>
                  <a:pt x="1360980" y="501914"/>
                </a:cubicBezTo>
                <a:cubicBezTo>
                  <a:pt x="1357224" y="501914"/>
                  <a:pt x="1353884" y="499962"/>
                  <a:pt x="1351241" y="496057"/>
                </a:cubicBezTo>
                <a:cubicBezTo>
                  <a:pt x="1348458" y="492114"/>
                  <a:pt x="1347206" y="485990"/>
                  <a:pt x="1347206" y="477684"/>
                </a:cubicBezTo>
                <a:cubicBezTo>
                  <a:pt x="1347206" y="470372"/>
                  <a:pt x="1348458" y="464899"/>
                  <a:pt x="1350962" y="461262"/>
                </a:cubicBezTo>
                <a:cubicBezTo>
                  <a:pt x="1353606" y="457664"/>
                  <a:pt x="1356806" y="455788"/>
                  <a:pt x="1360702" y="455788"/>
                </a:cubicBezTo>
                <a:close/>
                <a:moveTo>
                  <a:pt x="1175925" y="455329"/>
                </a:moveTo>
                <a:cubicBezTo>
                  <a:pt x="1179125" y="455329"/>
                  <a:pt x="1181908" y="456784"/>
                  <a:pt x="1184273" y="459693"/>
                </a:cubicBezTo>
                <a:cubicBezTo>
                  <a:pt x="1186500" y="462564"/>
                  <a:pt x="1187752" y="466813"/>
                  <a:pt x="1187891" y="472554"/>
                </a:cubicBezTo>
                <a:lnTo>
                  <a:pt x="1163959" y="472554"/>
                </a:lnTo>
                <a:cubicBezTo>
                  <a:pt x="1163959" y="467119"/>
                  <a:pt x="1165072" y="462870"/>
                  <a:pt x="1167438" y="459808"/>
                </a:cubicBezTo>
                <a:cubicBezTo>
                  <a:pt x="1169803" y="456822"/>
                  <a:pt x="1172586" y="455329"/>
                  <a:pt x="1175925" y="455329"/>
                </a:cubicBezTo>
                <a:close/>
                <a:moveTo>
                  <a:pt x="2258568" y="454946"/>
                </a:moveTo>
                <a:cubicBezTo>
                  <a:pt x="2258568" y="454946"/>
                  <a:pt x="2271369" y="454946"/>
                  <a:pt x="2271369" y="454946"/>
                </a:cubicBezTo>
                <a:lnTo>
                  <a:pt x="2271369" y="474009"/>
                </a:lnTo>
                <a:lnTo>
                  <a:pt x="2259682" y="474009"/>
                </a:lnTo>
                <a:cubicBezTo>
                  <a:pt x="2252307" y="474009"/>
                  <a:pt x="2248690" y="470832"/>
                  <a:pt x="2248690" y="464516"/>
                </a:cubicBezTo>
                <a:cubicBezTo>
                  <a:pt x="2248690" y="458123"/>
                  <a:pt x="2251890" y="454946"/>
                  <a:pt x="2258568" y="454946"/>
                </a:cubicBezTo>
                <a:close/>
                <a:moveTo>
                  <a:pt x="2114420" y="454946"/>
                </a:moveTo>
                <a:lnTo>
                  <a:pt x="2126108" y="454946"/>
                </a:lnTo>
                <a:cubicBezTo>
                  <a:pt x="2134734" y="454946"/>
                  <a:pt x="2139048" y="457855"/>
                  <a:pt x="2139048" y="463635"/>
                </a:cubicBezTo>
                <a:cubicBezTo>
                  <a:pt x="2139048" y="469875"/>
                  <a:pt x="2134734" y="472975"/>
                  <a:pt x="2126108" y="472975"/>
                </a:cubicBezTo>
                <a:lnTo>
                  <a:pt x="2114420" y="472975"/>
                </a:lnTo>
                <a:cubicBezTo>
                  <a:pt x="2114420" y="472975"/>
                  <a:pt x="2114420" y="454946"/>
                  <a:pt x="2114420" y="454946"/>
                </a:cubicBezTo>
                <a:close/>
                <a:moveTo>
                  <a:pt x="1702150" y="454946"/>
                </a:moveTo>
                <a:lnTo>
                  <a:pt x="1714951" y="454946"/>
                </a:lnTo>
                <a:lnTo>
                  <a:pt x="1714951" y="474009"/>
                </a:lnTo>
                <a:lnTo>
                  <a:pt x="1703263" y="474009"/>
                </a:lnTo>
                <a:cubicBezTo>
                  <a:pt x="1695889" y="474009"/>
                  <a:pt x="1692271" y="470832"/>
                  <a:pt x="1692271" y="464516"/>
                </a:cubicBezTo>
                <a:cubicBezTo>
                  <a:pt x="1692271" y="458123"/>
                  <a:pt x="1695472" y="454946"/>
                  <a:pt x="1702150" y="454946"/>
                </a:cubicBezTo>
                <a:close/>
                <a:moveTo>
                  <a:pt x="2829596" y="442621"/>
                </a:moveTo>
                <a:cubicBezTo>
                  <a:pt x="2824448" y="442621"/>
                  <a:pt x="2820831" y="444113"/>
                  <a:pt x="2818743" y="447061"/>
                </a:cubicBezTo>
                <a:cubicBezTo>
                  <a:pt x="2816656" y="450047"/>
                  <a:pt x="2814848" y="454487"/>
                  <a:pt x="2813039" y="460382"/>
                </a:cubicBezTo>
                <a:cubicBezTo>
                  <a:pt x="2811369" y="466277"/>
                  <a:pt x="2809978" y="469760"/>
                  <a:pt x="2808865" y="470985"/>
                </a:cubicBezTo>
                <a:cubicBezTo>
                  <a:pt x="2807612" y="472171"/>
                  <a:pt x="2805943" y="472899"/>
                  <a:pt x="2803856" y="473128"/>
                </a:cubicBezTo>
                <a:lnTo>
                  <a:pt x="2803856" y="443195"/>
                </a:lnTo>
                <a:lnTo>
                  <a:pt x="2787855" y="443195"/>
                </a:lnTo>
                <a:lnTo>
                  <a:pt x="2787855" y="516766"/>
                </a:lnTo>
                <a:lnTo>
                  <a:pt x="2803856" y="516766"/>
                </a:lnTo>
                <a:lnTo>
                  <a:pt x="2803856" y="485378"/>
                </a:lnTo>
                <a:cubicBezTo>
                  <a:pt x="2806082" y="485378"/>
                  <a:pt x="2807891" y="485952"/>
                  <a:pt x="2809004" y="487177"/>
                </a:cubicBezTo>
                <a:cubicBezTo>
                  <a:pt x="2810117" y="488401"/>
                  <a:pt x="2811508" y="491196"/>
                  <a:pt x="2813178" y="495483"/>
                </a:cubicBezTo>
                <a:lnTo>
                  <a:pt x="2821248" y="516766"/>
                </a:lnTo>
                <a:lnTo>
                  <a:pt x="2838362" y="516766"/>
                </a:lnTo>
                <a:lnTo>
                  <a:pt x="2829457" y="496478"/>
                </a:lnTo>
                <a:cubicBezTo>
                  <a:pt x="2826674" y="489894"/>
                  <a:pt x="2824170" y="485492"/>
                  <a:pt x="2822222" y="483310"/>
                </a:cubicBezTo>
                <a:cubicBezTo>
                  <a:pt x="2820135" y="481129"/>
                  <a:pt x="2818048" y="479674"/>
                  <a:pt x="2815961" y="478947"/>
                </a:cubicBezTo>
                <a:cubicBezTo>
                  <a:pt x="2818465" y="477645"/>
                  <a:pt x="2820274" y="475923"/>
                  <a:pt x="2821248" y="473741"/>
                </a:cubicBezTo>
                <a:cubicBezTo>
                  <a:pt x="2822361" y="471559"/>
                  <a:pt x="2823474" y="468382"/>
                  <a:pt x="2824587" y="464248"/>
                </a:cubicBezTo>
                <a:cubicBezTo>
                  <a:pt x="2825700" y="460076"/>
                  <a:pt x="2827092" y="457664"/>
                  <a:pt x="2828344" y="456898"/>
                </a:cubicBezTo>
                <a:cubicBezTo>
                  <a:pt x="2829735" y="456171"/>
                  <a:pt x="2831544" y="455788"/>
                  <a:pt x="2834188" y="455788"/>
                </a:cubicBezTo>
                <a:lnTo>
                  <a:pt x="2835858" y="455788"/>
                </a:lnTo>
                <a:lnTo>
                  <a:pt x="2835858" y="443195"/>
                </a:lnTo>
                <a:cubicBezTo>
                  <a:pt x="2833214" y="442812"/>
                  <a:pt x="2831127" y="442621"/>
                  <a:pt x="2829596" y="442621"/>
                </a:cubicBezTo>
                <a:close/>
                <a:moveTo>
                  <a:pt x="2722042" y="442621"/>
                </a:moveTo>
                <a:cubicBezTo>
                  <a:pt x="2721763" y="472057"/>
                  <a:pt x="2718424" y="491234"/>
                  <a:pt x="2712163" y="500076"/>
                </a:cubicBezTo>
                <a:lnTo>
                  <a:pt x="2705762" y="500076"/>
                </a:lnTo>
                <a:lnTo>
                  <a:pt x="2705762" y="535675"/>
                </a:lnTo>
                <a:lnTo>
                  <a:pt x="2718702" y="535675"/>
                </a:lnTo>
                <a:lnTo>
                  <a:pt x="2718702" y="516192"/>
                </a:lnTo>
                <a:lnTo>
                  <a:pt x="2764479" y="516192"/>
                </a:lnTo>
                <a:lnTo>
                  <a:pt x="2764479" y="535675"/>
                </a:lnTo>
                <a:lnTo>
                  <a:pt x="2777419" y="535675"/>
                </a:lnTo>
                <a:lnTo>
                  <a:pt x="2777419" y="500076"/>
                </a:lnTo>
                <a:lnTo>
                  <a:pt x="2771019" y="500076"/>
                </a:lnTo>
                <a:cubicBezTo>
                  <a:pt x="2771019" y="500076"/>
                  <a:pt x="2771019" y="442621"/>
                  <a:pt x="2771019" y="442621"/>
                </a:cubicBezTo>
                <a:close/>
                <a:moveTo>
                  <a:pt x="2550622" y="442621"/>
                </a:moveTo>
                <a:lnTo>
                  <a:pt x="2550622" y="516192"/>
                </a:lnTo>
                <a:lnTo>
                  <a:pt x="2625340" y="516192"/>
                </a:lnTo>
                <a:lnTo>
                  <a:pt x="2625340" y="535675"/>
                </a:lnTo>
                <a:lnTo>
                  <a:pt x="2638141" y="535675"/>
                </a:lnTo>
                <a:lnTo>
                  <a:pt x="2638141" y="500459"/>
                </a:lnTo>
                <a:lnTo>
                  <a:pt x="2631740" y="500459"/>
                </a:lnTo>
                <a:cubicBezTo>
                  <a:pt x="2631740" y="500459"/>
                  <a:pt x="2631740" y="442621"/>
                  <a:pt x="2631740" y="442621"/>
                </a:cubicBezTo>
                <a:lnTo>
                  <a:pt x="2615739" y="442621"/>
                </a:lnTo>
                <a:lnTo>
                  <a:pt x="2615739" y="500459"/>
                </a:lnTo>
                <a:lnTo>
                  <a:pt x="2599042" y="500459"/>
                </a:lnTo>
                <a:lnTo>
                  <a:pt x="2599042" y="442621"/>
                </a:lnTo>
                <a:lnTo>
                  <a:pt x="2583041" y="442621"/>
                </a:lnTo>
                <a:lnTo>
                  <a:pt x="2583041" y="500459"/>
                </a:lnTo>
                <a:lnTo>
                  <a:pt x="2566623" y="500459"/>
                </a:lnTo>
                <a:lnTo>
                  <a:pt x="2566623" y="442621"/>
                </a:lnTo>
                <a:close/>
                <a:moveTo>
                  <a:pt x="2411065" y="442621"/>
                </a:moveTo>
                <a:cubicBezTo>
                  <a:pt x="2411065" y="442621"/>
                  <a:pt x="2411065" y="491119"/>
                  <a:pt x="2411065" y="491119"/>
                </a:cubicBezTo>
                <a:cubicBezTo>
                  <a:pt x="2411065" y="495751"/>
                  <a:pt x="2410787" y="498698"/>
                  <a:pt x="2410230" y="500000"/>
                </a:cubicBezTo>
                <a:cubicBezTo>
                  <a:pt x="2409535" y="501301"/>
                  <a:pt x="2408282" y="501990"/>
                  <a:pt x="2406474" y="501990"/>
                </a:cubicBezTo>
                <a:cubicBezTo>
                  <a:pt x="2403273" y="501990"/>
                  <a:pt x="2401186" y="501952"/>
                  <a:pt x="2399934" y="501875"/>
                </a:cubicBezTo>
                <a:lnTo>
                  <a:pt x="2399934" y="516192"/>
                </a:lnTo>
                <a:cubicBezTo>
                  <a:pt x="2404665" y="517034"/>
                  <a:pt x="2408004" y="517455"/>
                  <a:pt x="2409813" y="517455"/>
                </a:cubicBezTo>
                <a:cubicBezTo>
                  <a:pt x="2412874" y="517455"/>
                  <a:pt x="2415378" y="517263"/>
                  <a:pt x="2417048" y="516842"/>
                </a:cubicBezTo>
                <a:cubicBezTo>
                  <a:pt x="2418718" y="516383"/>
                  <a:pt x="2420527" y="515081"/>
                  <a:pt x="2422335" y="513014"/>
                </a:cubicBezTo>
                <a:cubicBezTo>
                  <a:pt x="2424144" y="510947"/>
                  <a:pt x="2425257" y="508230"/>
                  <a:pt x="2426092" y="504785"/>
                </a:cubicBezTo>
                <a:cubicBezTo>
                  <a:pt x="2426788" y="501340"/>
                  <a:pt x="2427205" y="496938"/>
                  <a:pt x="2427205" y="491540"/>
                </a:cubicBezTo>
                <a:lnTo>
                  <a:pt x="2427205" y="457932"/>
                </a:lnTo>
                <a:lnTo>
                  <a:pt x="2448772" y="457932"/>
                </a:lnTo>
                <a:lnTo>
                  <a:pt x="2448772" y="516192"/>
                </a:lnTo>
                <a:lnTo>
                  <a:pt x="2464773" y="516192"/>
                </a:lnTo>
                <a:lnTo>
                  <a:pt x="2464773" y="442621"/>
                </a:lnTo>
                <a:close/>
                <a:moveTo>
                  <a:pt x="2335512" y="442621"/>
                </a:moveTo>
                <a:cubicBezTo>
                  <a:pt x="2335512" y="442621"/>
                  <a:pt x="2335512" y="516192"/>
                  <a:pt x="2335512" y="516192"/>
                </a:cubicBezTo>
                <a:lnTo>
                  <a:pt x="2351514" y="516192"/>
                </a:lnTo>
                <a:lnTo>
                  <a:pt x="2351514" y="457932"/>
                </a:lnTo>
                <a:lnTo>
                  <a:pt x="2373080" y="457932"/>
                </a:lnTo>
                <a:lnTo>
                  <a:pt x="2373080" y="516192"/>
                </a:lnTo>
                <a:lnTo>
                  <a:pt x="2389220" y="516192"/>
                </a:lnTo>
                <a:lnTo>
                  <a:pt x="2389220" y="442621"/>
                </a:lnTo>
                <a:close/>
                <a:moveTo>
                  <a:pt x="2254533" y="442621"/>
                </a:moveTo>
                <a:cubicBezTo>
                  <a:pt x="2246881" y="442621"/>
                  <a:pt x="2241176" y="444305"/>
                  <a:pt x="2237558" y="447673"/>
                </a:cubicBezTo>
                <a:cubicBezTo>
                  <a:pt x="2234080" y="451080"/>
                  <a:pt x="2232271" y="456363"/>
                  <a:pt x="2232271" y="463482"/>
                </a:cubicBezTo>
                <a:cubicBezTo>
                  <a:pt x="2232271" y="469262"/>
                  <a:pt x="2233523" y="474047"/>
                  <a:pt x="2236167" y="477837"/>
                </a:cubicBezTo>
                <a:cubicBezTo>
                  <a:pt x="2238950" y="481626"/>
                  <a:pt x="2242567" y="483808"/>
                  <a:pt x="2247298" y="484267"/>
                </a:cubicBezTo>
                <a:cubicBezTo>
                  <a:pt x="2244515" y="485339"/>
                  <a:pt x="2241593" y="488861"/>
                  <a:pt x="2238254" y="494947"/>
                </a:cubicBezTo>
                <a:lnTo>
                  <a:pt x="2226984" y="516192"/>
                </a:lnTo>
                <a:lnTo>
                  <a:pt x="2245489" y="516192"/>
                </a:lnTo>
                <a:lnTo>
                  <a:pt x="2255925" y="495636"/>
                </a:lnTo>
                <a:cubicBezTo>
                  <a:pt x="2257734" y="491961"/>
                  <a:pt x="2259542" y="489397"/>
                  <a:pt x="2261490" y="487866"/>
                </a:cubicBezTo>
                <a:cubicBezTo>
                  <a:pt x="2263299" y="486334"/>
                  <a:pt x="2265665" y="485569"/>
                  <a:pt x="2268586" y="485569"/>
                </a:cubicBezTo>
                <a:lnTo>
                  <a:pt x="2271369" y="485569"/>
                </a:lnTo>
                <a:lnTo>
                  <a:pt x="2271369" y="516192"/>
                </a:lnTo>
                <a:lnTo>
                  <a:pt x="2287370" y="516192"/>
                </a:lnTo>
                <a:lnTo>
                  <a:pt x="2287370" y="442621"/>
                </a:lnTo>
                <a:close/>
                <a:moveTo>
                  <a:pt x="2098419" y="442621"/>
                </a:moveTo>
                <a:lnTo>
                  <a:pt x="2098419" y="516192"/>
                </a:lnTo>
                <a:lnTo>
                  <a:pt x="2137656" y="516192"/>
                </a:lnTo>
                <a:cubicBezTo>
                  <a:pt x="2143500" y="516192"/>
                  <a:pt x="2148092" y="514431"/>
                  <a:pt x="2151570" y="510871"/>
                </a:cubicBezTo>
                <a:cubicBezTo>
                  <a:pt x="2155049" y="507311"/>
                  <a:pt x="2156718" y="502641"/>
                  <a:pt x="2156718" y="496861"/>
                </a:cubicBezTo>
                <a:cubicBezTo>
                  <a:pt x="2156718" y="487483"/>
                  <a:pt x="2152683" y="481358"/>
                  <a:pt x="2144474" y="478526"/>
                </a:cubicBezTo>
                <a:cubicBezTo>
                  <a:pt x="2151292" y="475961"/>
                  <a:pt x="2154631" y="470411"/>
                  <a:pt x="2154631" y="461836"/>
                </a:cubicBezTo>
                <a:cubicBezTo>
                  <a:pt x="2154631" y="449013"/>
                  <a:pt x="2147814" y="442621"/>
                  <a:pt x="2134456" y="442621"/>
                </a:cubicBezTo>
                <a:close/>
                <a:moveTo>
                  <a:pt x="1978620" y="442621"/>
                </a:moveTo>
                <a:lnTo>
                  <a:pt x="1978620" y="516192"/>
                </a:lnTo>
                <a:lnTo>
                  <a:pt x="1994621" y="516192"/>
                </a:lnTo>
                <a:lnTo>
                  <a:pt x="1994621" y="457932"/>
                </a:lnTo>
                <a:lnTo>
                  <a:pt x="2019388" y="457932"/>
                </a:lnTo>
                <a:cubicBezTo>
                  <a:pt x="2019388" y="457932"/>
                  <a:pt x="2019388" y="442621"/>
                  <a:pt x="2019388" y="442621"/>
                </a:cubicBezTo>
                <a:close/>
                <a:moveTo>
                  <a:pt x="1772555" y="442621"/>
                </a:moveTo>
                <a:lnTo>
                  <a:pt x="1772555" y="457932"/>
                </a:lnTo>
                <a:lnTo>
                  <a:pt x="1791895" y="457932"/>
                </a:lnTo>
                <a:cubicBezTo>
                  <a:pt x="1791895" y="457932"/>
                  <a:pt x="1791895" y="516192"/>
                  <a:pt x="1791895" y="516192"/>
                </a:cubicBezTo>
                <a:lnTo>
                  <a:pt x="1807896" y="516192"/>
                </a:lnTo>
                <a:lnTo>
                  <a:pt x="1807896" y="457932"/>
                </a:lnTo>
                <a:lnTo>
                  <a:pt x="1827237" y="457932"/>
                </a:lnTo>
                <a:lnTo>
                  <a:pt x="1827237" y="442621"/>
                </a:lnTo>
                <a:close/>
                <a:moveTo>
                  <a:pt x="1698115" y="442621"/>
                </a:moveTo>
                <a:cubicBezTo>
                  <a:pt x="1690463" y="442621"/>
                  <a:pt x="1684758" y="444305"/>
                  <a:pt x="1681140" y="447673"/>
                </a:cubicBezTo>
                <a:cubicBezTo>
                  <a:pt x="1677662" y="451080"/>
                  <a:pt x="1675853" y="456363"/>
                  <a:pt x="1675853" y="463482"/>
                </a:cubicBezTo>
                <a:cubicBezTo>
                  <a:pt x="1675853" y="469262"/>
                  <a:pt x="1677105" y="474047"/>
                  <a:pt x="1679749" y="477837"/>
                </a:cubicBezTo>
                <a:cubicBezTo>
                  <a:pt x="1682531" y="481626"/>
                  <a:pt x="1686149" y="483808"/>
                  <a:pt x="1690880" y="484267"/>
                </a:cubicBezTo>
                <a:cubicBezTo>
                  <a:pt x="1688097" y="485339"/>
                  <a:pt x="1685175" y="488861"/>
                  <a:pt x="1681836" y="494947"/>
                </a:cubicBezTo>
                <a:lnTo>
                  <a:pt x="1670565" y="516192"/>
                </a:lnTo>
                <a:lnTo>
                  <a:pt x="1689071" y="516192"/>
                </a:lnTo>
                <a:lnTo>
                  <a:pt x="1699507" y="495636"/>
                </a:lnTo>
                <a:cubicBezTo>
                  <a:pt x="1701315" y="491961"/>
                  <a:pt x="1703124" y="489397"/>
                  <a:pt x="1705072" y="487866"/>
                </a:cubicBezTo>
                <a:cubicBezTo>
                  <a:pt x="1706881" y="486334"/>
                  <a:pt x="1709246" y="485569"/>
                  <a:pt x="1712168" y="485569"/>
                </a:cubicBezTo>
                <a:lnTo>
                  <a:pt x="1714951" y="485569"/>
                </a:lnTo>
                <a:lnTo>
                  <a:pt x="1714951" y="516192"/>
                </a:lnTo>
                <a:lnTo>
                  <a:pt x="1730952" y="516192"/>
                </a:lnTo>
                <a:lnTo>
                  <a:pt x="1730952" y="442621"/>
                </a:lnTo>
                <a:close/>
                <a:moveTo>
                  <a:pt x="1544227" y="442621"/>
                </a:moveTo>
                <a:lnTo>
                  <a:pt x="1544227" y="516192"/>
                </a:lnTo>
                <a:lnTo>
                  <a:pt x="1560228" y="516192"/>
                </a:lnTo>
                <a:cubicBezTo>
                  <a:pt x="1560228" y="516192"/>
                  <a:pt x="1560228" y="485301"/>
                  <a:pt x="1560228" y="485301"/>
                </a:cubicBezTo>
                <a:lnTo>
                  <a:pt x="1583047" y="485301"/>
                </a:lnTo>
                <a:lnTo>
                  <a:pt x="1583047" y="516192"/>
                </a:lnTo>
                <a:lnTo>
                  <a:pt x="1599048" y="516192"/>
                </a:lnTo>
                <a:lnTo>
                  <a:pt x="1599048" y="442621"/>
                </a:lnTo>
                <a:lnTo>
                  <a:pt x="1583047" y="442621"/>
                </a:lnTo>
                <a:lnTo>
                  <a:pt x="1583047" y="469454"/>
                </a:lnTo>
                <a:lnTo>
                  <a:pt x="1560228" y="469454"/>
                </a:lnTo>
                <a:lnTo>
                  <a:pt x="1560228" y="442621"/>
                </a:lnTo>
                <a:close/>
                <a:moveTo>
                  <a:pt x="1473266" y="442621"/>
                </a:moveTo>
                <a:lnTo>
                  <a:pt x="1473266" y="516192"/>
                </a:lnTo>
                <a:lnTo>
                  <a:pt x="1489267" y="516192"/>
                </a:lnTo>
                <a:cubicBezTo>
                  <a:pt x="1489267" y="516192"/>
                  <a:pt x="1489267" y="485301"/>
                  <a:pt x="1489267" y="485301"/>
                </a:cubicBezTo>
                <a:lnTo>
                  <a:pt x="1512086" y="485301"/>
                </a:lnTo>
                <a:lnTo>
                  <a:pt x="1512086" y="516192"/>
                </a:lnTo>
                <a:lnTo>
                  <a:pt x="1528087" y="516192"/>
                </a:lnTo>
                <a:lnTo>
                  <a:pt x="1528087" y="442621"/>
                </a:lnTo>
                <a:lnTo>
                  <a:pt x="1512086" y="442621"/>
                </a:lnTo>
                <a:lnTo>
                  <a:pt x="1512086" y="469454"/>
                </a:lnTo>
                <a:lnTo>
                  <a:pt x="1489267" y="469454"/>
                </a:lnTo>
                <a:lnTo>
                  <a:pt x="1489267" y="442621"/>
                </a:lnTo>
                <a:close/>
                <a:moveTo>
                  <a:pt x="1267061" y="442621"/>
                </a:moveTo>
                <a:lnTo>
                  <a:pt x="1267061" y="457932"/>
                </a:lnTo>
                <a:lnTo>
                  <a:pt x="1286402" y="457932"/>
                </a:lnTo>
                <a:cubicBezTo>
                  <a:pt x="1286402" y="457932"/>
                  <a:pt x="1286402" y="516192"/>
                  <a:pt x="1286402" y="516192"/>
                </a:cubicBezTo>
                <a:lnTo>
                  <a:pt x="1302403" y="516192"/>
                </a:lnTo>
                <a:lnTo>
                  <a:pt x="1302403" y="457932"/>
                </a:lnTo>
                <a:lnTo>
                  <a:pt x="1321743" y="457932"/>
                </a:lnTo>
                <a:lnTo>
                  <a:pt x="1321743" y="442621"/>
                </a:lnTo>
                <a:close/>
                <a:moveTo>
                  <a:pt x="1257878" y="442621"/>
                </a:moveTo>
                <a:cubicBezTo>
                  <a:pt x="1252730" y="442621"/>
                  <a:pt x="1249112" y="444113"/>
                  <a:pt x="1247025" y="447061"/>
                </a:cubicBezTo>
                <a:cubicBezTo>
                  <a:pt x="1244938" y="450047"/>
                  <a:pt x="1243129" y="454487"/>
                  <a:pt x="1241321" y="460382"/>
                </a:cubicBezTo>
                <a:cubicBezTo>
                  <a:pt x="1239651" y="466277"/>
                  <a:pt x="1238260" y="469760"/>
                  <a:pt x="1237007" y="470985"/>
                </a:cubicBezTo>
                <a:cubicBezTo>
                  <a:pt x="1235894" y="472171"/>
                  <a:pt x="1234225" y="472899"/>
                  <a:pt x="1232137" y="473128"/>
                </a:cubicBezTo>
                <a:lnTo>
                  <a:pt x="1232137" y="443195"/>
                </a:lnTo>
                <a:lnTo>
                  <a:pt x="1216136" y="443195"/>
                </a:lnTo>
                <a:lnTo>
                  <a:pt x="1216136" y="516766"/>
                </a:lnTo>
                <a:lnTo>
                  <a:pt x="1232137" y="516766"/>
                </a:lnTo>
                <a:lnTo>
                  <a:pt x="1232137" y="485378"/>
                </a:lnTo>
                <a:cubicBezTo>
                  <a:pt x="1234364" y="485378"/>
                  <a:pt x="1236173" y="485952"/>
                  <a:pt x="1237286" y="487177"/>
                </a:cubicBezTo>
                <a:cubicBezTo>
                  <a:pt x="1238399" y="488401"/>
                  <a:pt x="1239790" y="491196"/>
                  <a:pt x="1241460" y="495483"/>
                </a:cubicBezTo>
                <a:lnTo>
                  <a:pt x="1249530" y="516766"/>
                </a:lnTo>
                <a:lnTo>
                  <a:pt x="1266644" y="516766"/>
                </a:lnTo>
                <a:lnTo>
                  <a:pt x="1257739" y="496478"/>
                </a:lnTo>
                <a:cubicBezTo>
                  <a:pt x="1254956" y="489894"/>
                  <a:pt x="1252452" y="485492"/>
                  <a:pt x="1250365" y="483310"/>
                </a:cubicBezTo>
                <a:cubicBezTo>
                  <a:pt x="1248417" y="481129"/>
                  <a:pt x="1246330" y="479674"/>
                  <a:pt x="1244243" y="478947"/>
                </a:cubicBezTo>
                <a:cubicBezTo>
                  <a:pt x="1246747" y="477645"/>
                  <a:pt x="1248417" y="475923"/>
                  <a:pt x="1249530" y="473741"/>
                </a:cubicBezTo>
                <a:cubicBezTo>
                  <a:pt x="1250643" y="471559"/>
                  <a:pt x="1251756" y="468382"/>
                  <a:pt x="1252869" y="464248"/>
                </a:cubicBezTo>
                <a:cubicBezTo>
                  <a:pt x="1253982" y="460076"/>
                  <a:pt x="1255235" y="457664"/>
                  <a:pt x="1256626" y="456898"/>
                </a:cubicBezTo>
                <a:cubicBezTo>
                  <a:pt x="1257878" y="456171"/>
                  <a:pt x="1259826" y="455788"/>
                  <a:pt x="1262470" y="455788"/>
                </a:cubicBezTo>
                <a:lnTo>
                  <a:pt x="1264139" y="455788"/>
                </a:lnTo>
                <a:lnTo>
                  <a:pt x="1264139" y="443195"/>
                </a:lnTo>
                <a:cubicBezTo>
                  <a:pt x="1261496" y="442812"/>
                  <a:pt x="1259409" y="442621"/>
                  <a:pt x="1257878" y="442621"/>
                </a:cubicBezTo>
                <a:close/>
                <a:moveTo>
                  <a:pt x="1083258" y="442621"/>
                </a:moveTo>
                <a:lnTo>
                  <a:pt x="1083258" y="491119"/>
                </a:lnTo>
                <a:cubicBezTo>
                  <a:pt x="1083258" y="495751"/>
                  <a:pt x="1082841" y="498698"/>
                  <a:pt x="1082284" y="500000"/>
                </a:cubicBezTo>
                <a:cubicBezTo>
                  <a:pt x="1081728" y="501301"/>
                  <a:pt x="1080475" y="501990"/>
                  <a:pt x="1078528" y="501990"/>
                </a:cubicBezTo>
                <a:cubicBezTo>
                  <a:pt x="1075466" y="501990"/>
                  <a:pt x="1073240" y="501952"/>
                  <a:pt x="1071988" y="501875"/>
                </a:cubicBezTo>
                <a:lnTo>
                  <a:pt x="1071988" y="516192"/>
                </a:lnTo>
                <a:cubicBezTo>
                  <a:pt x="1076719" y="517034"/>
                  <a:pt x="1080058" y="517455"/>
                  <a:pt x="1082006" y="517455"/>
                </a:cubicBezTo>
                <a:cubicBezTo>
                  <a:pt x="1084928" y="517455"/>
                  <a:pt x="1087432" y="517263"/>
                  <a:pt x="1089102" y="516842"/>
                </a:cubicBezTo>
                <a:cubicBezTo>
                  <a:pt x="1090911" y="516383"/>
                  <a:pt x="1092581" y="515081"/>
                  <a:pt x="1094389" y="513014"/>
                </a:cubicBezTo>
                <a:cubicBezTo>
                  <a:pt x="1096198" y="510947"/>
                  <a:pt x="1097450" y="508230"/>
                  <a:pt x="1098146" y="504785"/>
                </a:cubicBezTo>
                <a:cubicBezTo>
                  <a:pt x="1098842" y="501340"/>
                  <a:pt x="1099259" y="496938"/>
                  <a:pt x="1099259" y="491540"/>
                </a:cubicBezTo>
                <a:lnTo>
                  <a:pt x="1099259" y="457932"/>
                </a:lnTo>
                <a:lnTo>
                  <a:pt x="1120826" y="457932"/>
                </a:lnTo>
                <a:lnTo>
                  <a:pt x="1120826" y="516192"/>
                </a:lnTo>
                <a:lnTo>
                  <a:pt x="1136827" y="516192"/>
                </a:lnTo>
                <a:lnTo>
                  <a:pt x="1136827" y="442621"/>
                </a:lnTo>
                <a:close/>
                <a:moveTo>
                  <a:pt x="2868834" y="440400"/>
                </a:moveTo>
                <a:cubicBezTo>
                  <a:pt x="2861181" y="440400"/>
                  <a:pt x="2855476" y="442085"/>
                  <a:pt x="2851441" y="445338"/>
                </a:cubicBezTo>
                <a:cubicBezTo>
                  <a:pt x="2847406" y="448592"/>
                  <a:pt x="2844484" y="453913"/>
                  <a:pt x="2842675" y="461339"/>
                </a:cubicBezTo>
                <a:lnTo>
                  <a:pt x="2857146" y="464516"/>
                </a:lnTo>
                <a:cubicBezTo>
                  <a:pt x="2858120" y="460956"/>
                  <a:pt x="2859511" y="458544"/>
                  <a:pt x="2861181" y="457243"/>
                </a:cubicBezTo>
                <a:cubicBezTo>
                  <a:pt x="2862851" y="455980"/>
                  <a:pt x="2865077" y="455329"/>
                  <a:pt x="2867860" y="455329"/>
                </a:cubicBezTo>
                <a:cubicBezTo>
                  <a:pt x="2870782" y="455329"/>
                  <a:pt x="2872869" y="455750"/>
                  <a:pt x="2874538" y="456554"/>
                </a:cubicBezTo>
                <a:cubicBezTo>
                  <a:pt x="2876069" y="457358"/>
                  <a:pt x="2877043" y="458391"/>
                  <a:pt x="2877599" y="459693"/>
                </a:cubicBezTo>
                <a:cubicBezTo>
                  <a:pt x="2878295" y="460956"/>
                  <a:pt x="2878573" y="463559"/>
                  <a:pt x="2878573" y="467655"/>
                </a:cubicBezTo>
                <a:cubicBezTo>
                  <a:pt x="2875651" y="469109"/>
                  <a:pt x="2870503" y="470717"/>
                  <a:pt x="2862990" y="472439"/>
                </a:cubicBezTo>
                <a:cubicBezTo>
                  <a:pt x="2857007" y="473856"/>
                  <a:pt x="2852554" y="475578"/>
                  <a:pt x="2849772" y="477416"/>
                </a:cubicBezTo>
                <a:cubicBezTo>
                  <a:pt x="2846989" y="479253"/>
                  <a:pt x="2844763" y="481741"/>
                  <a:pt x="2843371" y="484803"/>
                </a:cubicBezTo>
                <a:cubicBezTo>
                  <a:pt x="2841841" y="487904"/>
                  <a:pt x="2841006" y="491540"/>
                  <a:pt x="2841006" y="495713"/>
                </a:cubicBezTo>
                <a:cubicBezTo>
                  <a:pt x="2841006" y="502258"/>
                  <a:pt x="2842954" y="507541"/>
                  <a:pt x="2846571" y="511483"/>
                </a:cubicBezTo>
                <a:cubicBezTo>
                  <a:pt x="2850328" y="515426"/>
                  <a:pt x="2855198" y="517378"/>
                  <a:pt x="2861042" y="517378"/>
                </a:cubicBezTo>
                <a:cubicBezTo>
                  <a:pt x="2864520" y="517378"/>
                  <a:pt x="2867860" y="516574"/>
                  <a:pt x="2871060" y="514967"/>
                </a:cubicBezTo>
                <a:cubicBezTo>
                  <a:pt x="2874121" y="513321"/>
                  <a:pt x="2877043" y="510909"/>
                  <a:pt x="2879826" y="507694"/>
                </a:cubicBezTo>
                <a:lnTo>
                  <a:pt x="2881913" y="515732"/>
                </a:lnTo>
                <a:lnTo>
                  <a:pt x="2897635" y="515732"/>
                </a:lnTo>
                <a:cubicBezTo>
                  <a:pt x="2896244" y="512211"/>
                  <a:pt x="2895409" y="508919"/>
                  <a:pt x="2894853" y="505818"/>
                </a:cubicBezTo>
                <a:cubicBezTo>
                  <a:pt x="2894296" y="502679"/>
                  <a:pt x="2894018" y="497933"/>
                  <a:pt x="2894018" y="491540"/>
                </a:cubicBezTo>
                <a:lnTo>
                  <a:pt x="2894157" y="468765"/>
                </a:lnTo>
                <a:cubicBezTo>
                  <a:pt x="2894157" y="460152"/>
                  <a:pt x="2893461" y="454257"/>
                  <a:pt x="2891931" y="451004"/>
                </a:cubicBezTo>
                <a:cubicBezTo>
                  <a:pt x="2890400" y="447750"/>
                  <a:pt x="2887896" y="445147"/>
                  <a:pt x="2884278" y="443271"/>
                </a:cubicBezTo>
                <a:cubicBezTo>
                  <a:pt x="2880800" y="441357"/>
                  <a:pt x="2875512" y="440400"/>
                  <a:pt x="2868834" y="440400"/>
                </a:cubicBezTo>
                <a:close/>
                <a:moveTo>
                  <a:pt x="2673760" y="440400"/>
                </a:moveTo>
                <a:cubicBezTo>
                  <a:pt x="2666108" y="440400"/>
                  <a:pt x="2660403" y="442085"/>
                  <a:pt x="2656368" y="445338"/>
                </a:cubicBezTo>
                <a:cubicBezTo>
                  <a:pt x="2652333" y="448592"/>
                  <a:pt x="2649411" y="453913"/>
                  <a:pt x="2647602" y="461339"/>
                </a:cubicBezTo>
                <a:lnTo>
                  <a:pt x="2662073" y="464516"/>
                </a:lnTo>
                <a:cubicBezTo>
                  <a:pt x="2663047" y="460956"/>
                  <a:pt x="2664438" y="458544"/>
                  <a:pt x="2666108" y="457243"/>
                </a:cubicBezTo>
                <a:cubicBezTo>
                  <a:pt x="2667777" y="455980"/>
                  <a:pt x="2670004" y="455329"/>
                  <a:pt x="2672786" y="455329"/>
                </a:cubicBezTo>
                <a:cubicBezTo>
                  <a:pt x="2675708" y="455329"/>
                  <a:pt x="2677795" y="455750"/>
                  <a:pt x="2679326" y="456554"/>
                </a:cubicBezTo>
                <a:cubicBezTo>
                  <a:pt x="2680996" y="457358"/>
                  <a:pt x="2681969" y="458391"/>
                  <a:pt x="2682526" y="459693"/>
                </a:cubicBezTo>
                <a:cubicBezTo>
                  <a:pt x="2683222" y="460956"/>
                  <a:pt x="2683500" y="463559"/>
                  <a:pt x="2683500" y="467655"/>
                </a:cubicBezTo>
                <a:cubicBezTo>
                  <a:pt x="2680578" y="469109"/>
                  <a:pt x="2675291" y="470717"/>
                  <a:pt x="2667916" y="472439"/>
                </a:cubicBezTo>
                <a:cubicBezTo>
                  <a:pt x="2661933" y="473856"/>
                  <a:pt x="2657481" y="475578"/>
                  <a:pt x="2654698" y="477416"/>
                </a:cubicBezTo>
                <a:cubicBezTo>
                  <a:pt x="2651915" y="479253"/>
                  <a:pt x="2649689" y="481741"/>
                  <a:pt x="2648159" y="484803"/>
                </a:cubicBezTo>
                <a:cubicBezTo>
                  <a:pt x="2646628" y="487904"/>
                  <a:pt x="2645932" y="491540"/>
                  <a:pt x="2645932" y="495713"/>
                </a:cubicBezTo>
                <a:cubicBezTo>
                  <a:pt x="2645932" y="502258"/>
                  <a:pt x="2647741" y="507541"/>
                  <a:pt x="2651498" y="511483"/>
                </a:cubicBezTo>
                <a:cubicBezTo>
                  <a:pt x="2655255" y="515426"/>
                  <a:pt x="2660125" y="517378"/>
                  <a:pt x="2665968" y="517378"/>
                </a:cubicBezTo>
                <a:cubicBezTo>
                  <a:pt x="2669447" y="517378"/>
                  <a:pt x="2672786" y="516574"/>
                  <a:pt x="2675986" y="514967"/>
                </a:cubicBezTo>
                <a:cubicBezTo>
                  <a:pt x="2679048" y="513321"/>
                  <a:pt x="2681969" y="510909"/>
                  <a:pt x="2684752" y="507694"/>
                </a:cubicBezTo>
                <a:lnTo>
                  <a:pt x="2686839" y="515732"/>
                </a:lnTo>
                <a:lnTo>
                  <a:pt x="2702562" y="515732"/>
                </a:lnTo>
                <a:cubicBezTo>
                  <a:pt x="2701171" y="512211"/>
                  <a:pt x="2700336" y="508919"/>
                  <a:pt x="2699779" y="505818"/>
                </a:cubicBezTo>
                <a:cubicBezTo>
                  <a:pt x="2699223" y="502679"/>
                  <a:pt x="2698944" y="497933"/>
                  <a:pt x="2698944" y="491540"/>
                </a:cubicBezTo>
                <a:lnTo>
                  <a:pt x="2699084" y="468765"/>
                </a:lnTo>
                <a:cubicBezTo>
                  <a:pt x="2699084" y="460152"/>
                  <a:pt x="2698388" y="454257"/>
                  <a:pt x="2696857" y="451004"/>
                </a:cubicBezTo>
                <a:cubicBezTo>
                  <a:pt x="2695327" y="447750"/>
                  <a:pt x="2692822" y="445147"/>
                  <a:pt x="2689205" y="443271"/>
                </a:cubicBezTo>
                <a:cubicBezTo>
                  <a:pt x="2685726" y="441357"/>
                  <a:pt x="2680439" y="440400"/>
                  <a:pt x="2673760" y="440400"/>
                </a:cubicBezTo>
                <a:close/>
                <a:moveTo>
                  <a:pt x="2506376" y="440400"/>
                </a:moveTo>
                <a:cubicBezTo>
                  <a:pt x="2500532" y="440400"/>
                  <a:pt x="2495384" y="441893"/>
                  <a:pt x="2490792" y="444841"/>
                </a:cubicBezTo>
                <a:cubicBezTo>
                  <a:pt x="2486200" y="447788"/>
                  <a:pt x="2482444" y="452228"/>
                  <a:pt x="2479522" y="458162"/>
                </a:cubicBezTo>
                <a:cubicBezTo>
                  <a:pt x="2476600" y="464056"/>
                  <a:pt x="2475208" y="470679"/>
                  <a:pt x="2475208" y="477875"/>
                </a:cubicBezTo>
                <a:cubicBezTo>
                  <a:pt x="2475208" y="490545"/>
                  <a:pt x="2478130" y="500268"/>
                  <a:pt x="2484113" y="507120"/>
                </a:cubicBezTo>
                <a:cubicBezTo>
                  <a:pt x="2489957" y="513971"/>
                  <a:pt x="2497471" y="517378"/>
                  <a:pt x="2506376" y="517378"/>
                </a:cubicBezTo>
                <a:cubicBezTo>
                  <a:pt x="2511941" y="517378"/>
                  <a:pt x="2517228" y="515885"/>
                  <a:pt x="2521820" y="512823"/>
                </a:cubicBezTo>
                <a:cubicBezTo>
                  <a:pt x="2526551" y="509723"/>
                  <a:pt x="2530308" y="505129"/>
                  <a:pt x="2533230" y="499005"/>
                </a:cubicBezTo>
                <a:cubicBezTo>
                  <a:pt x="2536151" y="492918"/>
                  <a:pt x="2537543" y="486105"/>
                  <a:pt x="2537543" y="478526"/>
                </a:cubicBezTo>
                <a:cubicBezTo>
                  <a:pt x="2537543" y="468344"/>
                  <a:pt x="2534760" y="459463"/>
                  <a:pt x="2529334" y="451846"/>
                </a:cubicBezTo>
                <a:cubicBezTo>
                  <a:pt x="2523768" y="444228"/>
                  <a:pt x="2516115" y="440400"/>
                  <a:pt x="2506376" y="440400"/>
                </a:cubicBezTo>
                <a:close/>
                <a:moveTo>
                  <a:pt x="2194843" y="440400"/>
                </a:moveTo>
                <a:cubicBezTo>
                  <a:pt x="2187329" y="440400"/>
                  <a:pt x="2181485" y="442085"/>
                  <a:pt x="2177450" y="445338"/>
                </a:cubicBezTo>
                <a:cubicBezTo>
                  <a:pt x="2173415" y="448592"/>
                  <a:pt x="2170493" y="453913"/>
                  <a:pt x="2168824" y="461339"/>
                </a:cubicBezTo>
                <a:lnTo>
                  <a:pt x="2183294" y="464516"/>
                </a:lnTo>
                <a:cubicBezTo>
                  <a:pt x="2184268" y="460956"/>
                  <a:pt x="2185659" y="458544"/>
                  <a:pt x="2187190" y="457243"/>
                </a:cubicBezTo>
                <a:cubicBezTo>
                  <a:pt x="2188860" y="455980"/>
                  <a:pt x="2191086" y="455329"/>
                  <a:pt x="2194008" y="455329"/>
                </a:cubicBezTo>
                <a:cubicBezTo>
                  <a:pt x="2196791" y="455329"/>
                  <a:pt x="2199017" y="455750"/>
                  <a:pt x="2200547" y="456554"/>
                </a:cubicBezTo>
                <a:cubicBezTo>
                  <a:pt x="2202078" y="457358"/>
                  <a:pt x="2203191" y="458391"/>
                  <a:pt x="2203748" y="459693"/>
                </a:cubicBezTo>
                <a:cubicBezTo>
                  <a:pt x="2204304" y="460956"/>
                  <a:pt x="2204582" y="463559"/>
                  <a:pt x="2204582" y="467655"/>
                </a:cubicBezTo>
                <a:cubicBezTo>
                  <a:pt x="2201660" y="469109"/>
                  <a:pt x="2196512" y="470717"/>
                  <a:pt x="2189138" y="472439"/>
                </a:cubicBezTo>
                <a:cubicBezTo>
                  <a:pt x="2183016" y="473856"/>
                  <a:pt x="2178563" y="475578"/>
                  <a:pt x="2175781" y="477416"/>
                </a:cubicBezTo>
                <a:cubicBezTo>
                  <a:pt x="2172998" y="479253"/>
                  <a:pt x="2170911" y="481741"/>
                  <a:pt x="2169380" y="484803"/>
                </a:cubicBezTo>
                <a:cubicBezTo>
                  <a:pt x="2167850" y="487904"/>
                  <a:pt x="2167154" y="491540"/>
                  <a:pt x="2167154" y="495713"/>
                </a:cubicBezTo>
                <a:cubicBezTo>
                  <a:pt x="2167154" y="502258"/>
                  <a:pt x="2168963" y="507541"/>
                  <a:pt x="2172719" y="511483"/>
                </a:cubicBezTo>
                <a:cubicBezTo>
                  <a:pt x="2176476" y="515426"/>
                  <a:pt x="2181207" y="517378"/>
                  <a:pt x="2187051" y="517378"/>
                </a:cubicBezTo>
                <a:cubicBezTo>
                  <a:pt x="2190668" y="517378"/>
                  <a:pt x="2194008" y="516574"/>
                  <a:pt x="2197069" y="514967"/>
                </a:cubicBezTo>
                <a:cubicBezTo>
                  <a:pt x="2200269" y="513321"/>
                  <a:pt x="2203191" y="510909"/>
                  <a:pt x="2205835" y="507694"/>
                </a:cubicBezTo>
                <a:lnTo>
                  <a:pt x="2207922" y="515732"/>
                </a:lnTo>
                <a:lnTo>
                  <a:pt x="2223784" y="515732"/>
                </a:lnTo>
                <a:cubicBezTo>
                  <a:pt x="2222392" y="512211"/>
                  <a:pt x="2221418" y="508919"/>
                  <a:pt x="2220862" y="505818"/>
                </a:cubicBezTo>
                <a:cubicBezTo>
                  <a:pt x="2220444" y="502679"/>
                  <a:pt x="2220166" y="497933"/>
                  <a:pt x="2220166" y="491540"/>
                </a:cubicBezTo>
                <a:lnTo>
                  <a:pt x="2220305" y="468765"/>
                </a:lnTo>
                <a:cubicBezTo>
                  <a:pt x="2220305" y="460152"/>
                  <a:pt x="2219609" y="454257"/>
                  <a:pt x="2218079" y="451004"/>
                </a:cubicBezTo>
                <a:cubicBezTo>
                  <a:pt x="2216548" y="447750"/>
                  <a:pt x="2213905" y="445147"/>
                  <a:pt x="2210426" y="443271"/>
                </a:cubicBezTo>
                <a:cubicBezTo>
                  <a:pt x="2206809" y="441357"/>
                  <a:pt x="2201660" y="440400"/>
                  <a:pt x="2194843" y="440400"/>
                </a:cubicBezTo>
                <a:close/>
                <a:moveTo>
                  <a:pt x="2056260" y="440400"/>
                </a:moveTo>
                <a:cubicBezTo>
                  <a:pt x="2050555" y="440400"/>
                  <a:pt x="2045407" y="441893"/>
                  <a:pt x="2040676" y="444841"/>
                </a:cubicBezTo>
                <a:cubicBezTo>
                  <a:pt x="2036085" y="447788"/>
                  <a:pt x="2032328" y="452228"/>
                  <a:pt x="2029545" y="458162"/>
                </a:cubicBezTo>
                <a:cubicBezTo>
                  <a:pt x="2026623" y="464056"/>
                  <a:pt x="2025232" y="470679"/>
                  <a:pt x="2025232" y="477875"/>
                </a:cubicBezTo>
                <a:cubicBezTo>
                  <a:pt x="2025232" y="490545"/>
                  <a:pt x="2028154" y="500268"/>
                  <a:pt x="2034137" y="507120"/>
                </a:cubicBezTo>
                <a:cubicBezTo>
                  <a:pt x="2039981" y="513971"/>
                  <a:pt x="2047494" y="517378"/>
                  <a:pt x="2056399" y="517378"/>
                </a:cubicBezTo>
                <a:cubicBezTo>
                  <a:pt x="2061965" y="517378"/>
                  <a:pt x="2067113" y="515885"/>
                  <a:pt x="2071843" y="512823"/>
                </a:cubicBezTo>
                <a:cubicBezTo>
                  <a:pt x="2076574" y="509723"/>
                  <a:pt x="2080331" y="505129"/>
                  <a:pt x="2083253" y="499005"/>
                </a:cubicBezTo>
                <a:cubicBezTo>
                  <a:pt x="2086036" y="492918"/>
                  <a:pt x="2087566" y="486105"/>
                  <a:pt x="2087566" y="478526"/>
                </a:cubicBezTo>
                <a:cubicBezTo>
                  <a:pt x="2087566" y="468344"/>
                  <a:pt x="2084783" y="459463"/>
                  <a:pt x="2079218" y="451846"/>
                </a:cubicBezTo>
                <a:cubicBezTo>
                  <a:pt x="2073652" y="444228"/>
                  <a:pt x="2066000" y="440400"/>
                  <a:pt x="2056260" y="440400"/>
                </a:cubicBezTo>
                <a:close/>
                <a:moveTo>
                  <a:pt x="1941331" y="440400"/>
                </a:moveTo>
                <a:cubicBezTo>
                  <a:pt x="1937574" y="440400"/>
                  <a:pt x="1933956" y="441511"/>
                  <a:pt x="1930617" y="443731"/>
                </a:cubicBezTo>
                <a:cubicBezTo>
                  <a:pt x="1927278" y="445951"/>
                  <a:pt x="1924634" y="449013"/>
                  <a:pt x="1922686" y="452879"/>
                </a:cubicBezTo>
                <a:lnTo>
                  <a:pt x="1922686" y="442085"/>
                </a:lnTo>
                <a:lnTo>
                  <a:pt x="1907659" y="442085"/>
                </a:lnTo>
                <a:lnTo>
                  <a:pt x="1907659" y="543714"/>
                </a:lnTo>
                <a:lnTo>
                  <a:pt x="1923660" y="543714"/>
                </a:lnTo>
                <a:lnTo>
                  <a:pt x="1923660" y="506660"/>
                </a:lnTo>
                <a:cubicBezTo>
                  <a:pt x="1926721" y="510718"/>
                  <a:pt x="1929643" y="513550"/>
                  <a:pt x="1932426" y="515081"/>
                </a:cubicBezTo>
                <a:cubicBezTo>
                  <a:pt x="1935209" y="516651"/>
                  <a:pt x="1938131" y="517378"/>
                  <a:pt x="1941331" y="517378"/>
                </a:cubicBezTo>
                <a:cubicBezTo>
                  <a:pt x="1948149" y="517378"/>
                  <a:pt x="1954271" y="514048"/>
                  <a:pt x="1959141" y="507349"/>
                </a:cubicBezTo>
                <a:cubicBezTo>
                  <a:pt x="1964150" y="500612"/>
                  <a:pt x="1966654" y="490928"/>
                  <a:pt x="1966654" y="478258"/>
                </a:cubicBezTo>
                <a:cubicBezTo>
                  <a:pt x="1966654" y="466162"/>
                  <a:pt x="1964150" y="456822"/>
                  <a:pt x="1959141" y="450238"/>
                </a:cubicBezTo>
                <a:cubicBezTo>
                  <a:pt x="1954271" y="443692"/>
                  <a:pt x="1948288" y="440400"/>
                  <a:pt x="1941331" y="440400"/>
                </a:cubicBezTo>
                <a:close/>
                <a:moveTo>
                  <a:pt x="1863413" y="440400"/>
                </a:moveTo>
                <a:cubicBezTo>
                  <a:pt x="1857708" y="440400"/>
                  <a:pt x="1852560" y="441893"/>
                  <a:pt x="1847829" y="444841"/>
                </a:cubicBezTo>
                <a:cubicBezTo>
                  <a:pt x="1843238" y="447788"/>
                  <a:pt x="1839481" y="452228"/>
                  <a:pt x="1836698" y="458162"/>
                </a:cubicBezTo>
                <a:cubicBezTo>
                  <a:pt x="1833776" y="464056"/>
                  <a:pt x="1832385" y="470679"/>
                  <a:pt x="1832385" y="477875"/>
                </a:cubicBezTo>
                <a:cubicBezTo>
                  <a:pt x="1832385" y="490545"/>
                  <a:pt x="1835307" y="500268"/>
                  <a:pt x="1841290" y="507120"/>
                </a:cubicBezTo>
                <a:cubicBezTo>
                  <a:pt x="1847133" y="513971"/>
                  <a:pt x="1854508" y="517378"/>
                  <a:pt x="1863552" y="517378"/>
                </a:cubicBezTo>
                <a:cubicBezTo>
                  <a:pt x="1869117" y="517378"/>
                  <a:pt x="1874266" y="515885"/>
                  <a:pt x="1878996" y="512823"/>
                </a:cubicBezTo>
                <a:cubicBezTo>
                  <a:pt x="1883727" y="509723"/>
                  <a:pt x="1887484" y="505129"/>
                  <a:pt x="1890406" y="499005"/>
                </a:cubicBezTo>
                <a:cubicBezTo>
                  <a:pt x="1893189" y="492918"/>
                  <a:pt x="1894719" y="486105"/>
                  <a:pt x="1894719" y="478526"/>
                </a:cubicBezTo>
                <a:cubicBezTo>
                  <a:pt x="1894719" y="468344"/>
                  <a:pt x="1891936" y="459463"/>
                  <a:pt x="1886371" y="451846"/>
                </a:cubicBezTo>
                <a:cubicBezTo>
                  <a:pt x="1880805" y="444228"/>
                  <a:pt x="1873152" y="440400"/>
                  <a:pt x="1863413" y="440400"/>
                </a:cubicBezTo>
                <a:close/>
                <a:moveTo>
                  <a:pt x="1638424" y="440400"/>
                </a:moveTo>
                <a:cubicBezTo>
                  <a:pt x="1630911" y="440400"/>
                  <a:pt x="1625067" y="442085"/>
                  <a:pt x="1621032" y="445338"/>
                </a:cubicBezTo>
                <a:cubicBezTo>
                  <a:pt x="1616997" y="448592"/>
                  <a:pt x="1614075" y="453913"/>
                  <a:pt x="1612266" y="461339"/>
                </a:cubicBezTo>
                <a:lnTo>
                  <a:pt x="1626876" y="464516"/>
                </a:lnTo>
                <a:cubicBezTo>
                  <a:pt x="1627850" y="460956"/>
                  <a:pt x="1629241" y="458544"/>
                  <a:pt x="1630772" y="457243"/>
                </a:cubicBezTo>
                <a:cubicBezTo>
                  <a:pt x="1632441" y="455980"/>
                  <a:pt x="1634668" y="455329"/>
                  <a:pt x="1637589" y="455329"/>
                </a:cubicBezTo>
                <a:cubicBezTo>
                  <a:pt x="1640372" y="455329"/>
                  <a:pt x="1642598" y="455750"/>
                  <a:pt x="1644129" y="456554"/>
                </a:cubicBezTo>
                <a:cubicBezTo>
                  <a:pt x="1645660" y="457358"/>
                  <a:pt x="1646773" y="458391"/>
                  <a:pt x="1647329" y="459693"/>
                </a:cubicBezTo>
                <a:cubicBezTo>
                  <a:pt x="1647886" y="460956"/>
                  <a:pt x="1648164" y="463559"/>
                  <a:pt x="1648164" y="467655"/>
                </a:cubicBezTo>
                <a:cubicBezTo>
                  <a:pt x="1645242" y="469109"/>
                  <a:pt x="1640094" y="470717"/>
                  <a:pt x="1632720" y="472439"/>
                </a:cubicBezTo>
                <a:cubicBezTo>
                  <a:pt x="1626597" y="473856"/>
                  <a:pt x="1622145" y="475578"/>
                  <a:pt x="1619362" y="477416"/>
                </a:cubicBezTo>
                <a:cubicBezTo>
                  <a:pt x="1616579" y="479253"/>
                  <a:pt x="1614492" y="481741"/>
                  <a:pt x="1612962" y="484803"/>
                </a:cubicBezTo>
                <a:cubicBezTo>
                  <a:pt x="1611431" y="487904"/>
                  <a:pt x="1610736" y="491540"/>
                  <a:pt x="1610736" y="495713"/>
                </a:cubicBezTo>
                <a:cubicBezTo>
                  <a:pt x="1610736" y="502258"/>
                  <a:pt x="1612544" y="507541"/>
                  <a:pt x="1616301" y="511483"/>
                </a:cubicBezTo>
                <a:cubicBezTo>
                  <a:pt x="1620058" y="515426"/>
                  <a:pt x="1624789" y="517378"/>
                  <a:pt x="1630632" y="517378"/>
                </a:cubicBezTo>
                <a:cubicBezTo>
                  <a:pt x="1634250" y="517378"/>
                  <a:pt x="1637589" y="516574"/>
                  <a:pt x="1640651" y="514967"/>
                </a:cubicBezTo>
                <a:cubicBezTo>
                  <a:pt x="1643851" y="513321"/>
                  <a:pt x="1646773" y="510909"/>
                  <a:pt x="1649416" y="507694"/>
                </a:cubicBezTo>
                <a:lnTo>
                  <a:pt x="1651503" y="515732"/>
                </a:lnTo>
                <a:lnTo>
                  <a:pt x="1667365" y="515732"/>
                </a:lnTo>
                <a:cubicBezTo>
                  <a:pt x="1665974" y="512211"/>
                  <a:pt x="1665000" y="508919"/>
                  <a:pt x="1664443" y="505818"/>
                </a:cubicBezTo>
                <a:cubicBezTo>
                  <a:pt x="1664026" y="502679"/>
                  <a:pt x="1663748" y="497933"/>
                  <a:pt x="1663748" y="491540"/>
                </a:cubicBezTo>
                <a:lnTo>
                  <a:pt x="1663887" y="468765"/>
                </a:lnTo>
                <a:cubicBezTo>
                  <a:pt x="1663887" y="460152"/>
                  <a:pt x="1663052" y="454257"/>
                  <a:pt x="1661521" y="451004"/>
                </a:cubicBezTo>
                <a:cubicBezTo>
                  <a:pt x="1659991" y="447750"/>
                  <a:pt x="1657486" y="445147"/>
                  <a:pt x="1654008" y="443271"/>
                </a:cubicBezTo>
                <a:cubicBezTo>
                  <a:pt x="1650390" y="441357"/>
                  <a:pt x="1645242" y="440400"/>
                  <a:pt x="1638424" y="440400"/>
                </a:cubicBezTo>
                <a:close/>
                <a:moveTo>
                  <a:pt x="1431107" y="440400"/>
                </a:moveTo>
                <a:cubicBezTo>
                  <a:pt x="1425402" y="440400"/>
                  <a:pt x="1420254" y="441893"/>
                  <a:pt x="1415523" y="444841"/>
                </a:cubicBezTo>
                <a:cubicBezTo>
                  <a:pt x="1410931" y="447788"/>
                  <a:pt x="1407175" y="452228"/>
                  <a:pt x="1404392" y="458162"/>
                </a:cubicBezTo>
                <a:cubicBezTo>
                  <a:pt x="1401470" y="464056"/>
                  <a:pt x="1400079" y="470679"/>
                  <a:pt x="1400079" y="477875"/>
                </a:cubicBezTo>
                <a:cubicBezTo>
                  <a:pt x="1400079" y="490545"/>
                  <a:pt x="1403001" y="500268"/>
                  <a:pt x="1408983" y="507120"/>
                </a:cubicBezTo>
                <a:cubicBezTo>
                  <a:pt x="1414827" y="513971"/>
                  <a:pt x="1422341" y="517378"/>
                  <a:pt x="1431246" y="517378"/>
                </a:cubicBezTo>
                <a:cubicBezTo>
                  <a:pt x="1436811" y="517378"/>
                  <a:pt x="1441960" y="515885"/>
                  <a:pt x="1446690" y="512823"/>
                </a:cubicBezTo>
                <a:cubicBezTo>
                  <a:pt x="1451421" y="509723"/>
                  <a:pt x="1455178" y="505129"/>
                  <a:pt x="1458100" y="499005"/>
                </a:cubicBezTo>
                <a:cubicBezTo>
                  <a:pt x="1460882" y="492918"/>
                  <a:pt x="1462413" y="486105"/>
                  <a:pt x="1462413" y="478526"/>
                </a:cubicBezTo>
                <a:cubicBezTo>
                  <a:pt x="1462413" y="468344"/>
                  <a:pt x="1459630" y="459463"/>
                  <a:pt x="1454065" y="451846"/>
                </a:cubicBezTo>
                <a:cubicBezTo>
                  <a:pt x="1448499" y="444228"/>
                  <a:pt x="1440846" y="440400"/>
                  <a:pt x="1431107" y="440400"/>
                </a:cubicBezTo>
                <a:close/>
                <a:moveTo>
                  <a:pt x="1365015" y="440400"/>
                </a:moveTo>
                <a:cubicBezTo>
                  <a:pt x="1361120" y="440400"/>
                  <a:pt x="1357641" y="441511"/>
                  <a:pt x="1354302" y="443731"/>
                </a:cubicBezTo>
                <a:cubicBezTo>
                  <a:pt x="1350962" y="445951"/>
                  <a:pt x="1348319" y="449013"/>
                  <a:pt x="1346232" y="452879"/>
                </a:cubicBezTo>
                <a:lnTo>
                  <a:pt x="1346232" y="442085"/>
                </a:lnTo>
                <a:lnTo>
                  <a:pt x="1331344" y="442085"/>
                </a:lnTo>
                <a:lnTo>
                  <a:pt x="1331344" y="543714"/>
                </a:lnTo>
                <a:lnTo>
                  <a:pt x="1347345" y="543714"/>
                </a:lnTo>
                <a:cubicBezTo>
                  <a:pt x="1347345" y="543714"/>
                  <a:pt x="1347345" y="506660"/>
                  <a:pt x="1347345" y="506660"/>
                </a:cubicBezTo>
                <a:cubicBezTo>
                  <a:pt x="1350406" y="510718"/>
                  <a:pt x="1353328" y="513550"/>
                  <a:pt x="1356111" y="515081"/>
                </a:cubicBezTo>
                <a:cubicBezTo>
                  <a:pt x="1358893" y="516651"/>
                  <a:pt x="1361815" y="517378"/>
                  <a:pt x="1365015" y="517378"/>
                </a:cubicBezTo>
                <a:cubicBezTo>
                  <a:pt x="1371833" y="517378"/>
                  <a:pt x="1377816" y="514048"/>
                  <a:pt x="1382825" y="507349"/>
                </a:cubicBezTo>
                <a:cubicBezTo>
                  <a:pt x="1387834" y="500612"/>
                  <a:pt x="1390339" y="490928"/>
                  <a:pt x="1390339" y="478258"/>
                </a:cubicBezTo>
                <a:cubicBezTo>
                  <a:pt x="1390339" y="466162"/>
                  <a:pt x="1387834" y="456822"/>
                  <a:pt x="1382825" y="450238"/>
                </a:cubicBezTo>
                <a:cubicBezTo>
                  <a:pt x="1377816" y="443692"/>
                  <a:pt x="1371972" y="440400"/>
                  <a:pt x="1365015" y="440400"/>
                </a:cubicBezTo>
                <a:close/>
                <a:moveTo>
                  <a:pt x="1174951" y="440400"/>
                </a:moveTo>
                <a:cubicBezTo>
                  <a:pt x="1167159" y="440400"/>
                  <a:pt x="1160898" y="443539"/>
                  <a:pt x="1156028" y="449779"/>
                </a:cubicBezTo>
                <a:cubicBezTo>
                  <a:pt x="1150184" y="457166"/>
                  <a:pt x="1147402" y="467042"/>
                  <a:pt x="1147402" y="479368"/>
                </a:cubicBezTo>
                <a:cubicBezTo>
                  <a:pt x="1147402" y="491847"/>
                  <a:pt x="1150184" y="501531"/>
                  <a:pt x="1155889" y="508459"/>
                </a:cubicBezTo>
                <a:cubicBezTo>
                  <a:pt x="1160759" y="514431"/>
                  <a:pt x="1167716" y="517378"/>
                  <a:pt x="1176621" y="517378"/>
                </a:cubicBezTo>
                <a:cubicBezTo>
                  <a:pt x="1183021" y="517378"/>
                  <a:pt x="1188448" y="515617"/>
                  <a:pt x="1192900" y="512058"/>
                </a:cubicBezTo>
                <a:cubicBezTo>
                  <a:pt x="1197492" y="508459"/>
                  <a:pt x="1200831" y="502947"/>
                  <a:pt x="1202918" y="495560"/>
                </a:cubicBezTo>
                <a:cubicBezTo>
                  <a:pt x="1202918" y="495560"/>
                  <a:pt x="1186917" y="492306"/>
                  <a:pt x="1186917" y="492306"/>
                </a:cubicBezTo>
                <a:cubicBezTo>
                  <a:pt x="1185248" y="499349"/>
                  <a:pt x="1181908" y="502832"/>
                  <a:pt x="1176760" y="502832"/>
                </a:cubicBezTo>
                <a:cubicBezTo>
                  <a:pt x="1173142" y="502832"/>
                  <a:pt x="1170220" y="501263"/>
                  <a:pt x="1167716" y="498048"/>
                </a:cubicBezTo>
                <a:cubicBezTo>
                  <a:pt x="1165072" y="494871"/>
                  <a:pt x="1163820" y="490392"/>
                  <a:pt x="1163681" y="484535"/>
                </a:cubicBezTo>
                <a:lnTo>
                  <a:pt x="1203753" y="484535"/>
                </a:lnTo>
                <a:lnTo>
                  <a:pt x="1203753" y="482315"/>
                </a:lnTo>
                <a:cubicBezTo>
                  <a:pt x="1203753" y="468076"/>
                  <a:pt x="1200970" y="457281"/>
                  <a:pt x="1195265" y="449970"/>
                </a:cubicBezTo>
                <a:cubicBezTo>
                  <a:pt x="1190396" y="443616"/>
                  <a:pt x="1183578" y="440400"/>
                  <a:pt x="1174951" y="440400"/>
                </a:cubicBezTo>
                <a:close/>
                <a:moveTo>
                  <a:pt x="174508" y="440223"/>
                </a:moveTo>
                <a:cubicBezTo>
                  <a:pt x="189123" y="450483"/>
                  <a:pt x="202351" y="453548"/>
                  <a:pt x="214224" y="456322"/>
                </a:cubicBezTo>
                <a:cubicBezTo>
                  <a:pt x="207481" y="459097"/>
                  <a:pt x="189833" y="468518"/>
                  <a:pt x="189833" y="468518"/>
                </a:cubicBezTo>
                <a:cubicBezTo>
                  <a:pt x="189833" y="468518"/>
                  <a:pt x="166281" y="458323"/>
                  <a:pt x="163507" y="450838"/>
                </a:cubicBezTo>
                <a:cubicBezTo>
                  <a:pt x="168250" y="444901"/>
                  <a:pt x="174508" y="440223"/>
                  <a:pt x="174508" y="440223"/>
                </a:cubicBezTo>
                <a:close/>
                <a:moveTo>
                  <a:pt x="125760" y="415058"/>
                </a:moveTo>
                <a:cubicBezTo>
                  <a:pt x="132503" y="421769"/>
                  <a:pt x="145020" y="427641"/>
                  <a:pt x="145020" y="427641"/>
                </a:cubicBezTo>
                <a:cubicBezTo>
                  <a:pt x="145020" y="427641"/>
                  <a:pt x="140730" y="430351"/>
                  <a:pt x="137181" y="438642"/>
                </a:cubicBezTo>
                <a:cubicBezTo>
                  <a:pt x="128083" y="435868"/>
                  <a:pt x="125760" y="415058"/>
                  <a:pt x="125760" y="415058"/>
                </a:cubicBezTo>
                <a:close/>
                <a:moveTo>
                  <a:pt x="1026350" y="411615"/>
                </a:moveTo>
                <a:cubicBezTo>
                  <a:pt x="1017445" y="411615"/>
                  <a:pt x="1010210" y="414180"/>
                  <a:pt x="1004227" y="419271"/>
                </a:cubicBezTo>
                <a:cubicBezTo>
                  <a:pt x="998244" y="424438"/>
                  <a:pt x="994348" y="431750"/>
                  <a:pt x="992400" y="441396"/>
                </a:cubicBezTo>
                <a:lnTo>
                  <a:pt x="1008958" y="445951"/>
                </a:lnTo>
                <a:cubicBezTo>
                  <a:pt x="1012019" y="434697"/>
                  <a:pt x="1017863" y="429070"/>
                  <a:pt x="1026907" y="429070"/>
                </a:cubicBezTo>
                <a:cubicBezTo>
                  <a:pt x="1032333" y="429070"/>
                  <a:pt x="1036925" y="431405"/>
                  <a:pt x="1040542" y="435998"/>
                </a:cubicBezTo>
                <a:cubicBezTo>
                  <a:pt x="1044160" y="440592"/>
                  <a:pt x="1046386" y="447137"/>
                  <a:pt x="1047221" y="455674"/>
                </a:cubicBezTo>
                <a:lnTo>
                  <a:pt x="1021063" y="455674"/>
                </a:lnTo>
                <a:lnTo>
                  <a:pt x="1021063" y="472822"/>
                </a:lnTo>
                <a:lnTo>
                  <a:pt x="1047221" y="472822"/>
                </a:lnTo>
                <a:cubicBezTo>
                  <a:pt x="1045412" y="490430"/>
                  <a:pt x="1038873" y="499234"/>
                  <a:pt x="1027742" y="499234"/>
                </a:cubicBezTo>
                <a:cubicBezTo>
                  <a:pt x="1022733" y="499234"/>
                  <a:pt x="1018698" y="497397"/>
                  <a:pt x="1015358" y="493684"/>
                </a:cubicBezTo>
                <a:cubicBezTo>
                  <a:pt x="1012019" y="489971"/>
                  <a:pt x="1009793" y="484612"/>
                  <a:pt x="1008958" y="477607"/>
                </a:cubicBezTo>
                <a:lnTo>
                  <a:pt x="992122" y="484076"/>
                </a:lnTo>
                <a:cubicBezTo>
                  <a:pt x="996574" y="505818"/>
                  <a:pt x="1008262" y="516689"/>
                  <a:pt x="1027185" y="516689"/>
                </a:cubicBezTo>
                <a:cubicBezTo>
                  <a:pt x="1038595" y="516689"/>
                  <a:pt x="1047778" y="512019"/>
                  <a:pt x="1054596" y="502564"/>
                </a:cubicBezTo>
                <a:cubicBezTo>
                  <a:pt x="1061553" y="493110"/>
                  <a:pt x="1065031" y="480516"/>
                  <a:pt x="1065031" y="464745"/>
                </a:cubicBezTo>
                <a:cubicBezTo>
                  <a:pt x="1065031" y="448439"/>
                  <a:pt x="1061413" y="435463"/>
                  <a:pt x="1054456" y="425931"/>
                </a:cubicBezTo>
                <a:cubicBezTo>
                  <a:pt x="1047499" y="416400"/>
                  <a:pt x="1038038" y="411615"/>
                  <a:pt x="1026350" y="411615"/>
                </a:cubicBezTo>
                <a:close/>
                <a:moveTo>
                  <a:pt x="901960" y="364839"/>
                </a:moveTo>
                <a:lnTo>
                  <a:pt x="2991137" y="364839"/>
                </a:lnTo>
                <a:lnTo>
                  <a:pt x="2991137" y="568863"/>
                </a:lnTo>
                <a:cubicBezTo>
                  <a:pt x="2991137" y="568863"/>
                  <a:pt x="901960" y="568863"/>
                  <a:pt x="901960" y="568863"/>
                </a:cubicBezTo>
                <a:close/>
                <a:moveTo>
                  <a:pt x="576597" y="314431"/>
                </a:moveTo>
                <a:cubicBezTo>
                  <a:pt x="576597" y="314431"/>
                  <a:pt x="577275" y="317593"/>
                  <a:pt x="577791" y="340758"/>
                </a:cubicBezTo>
                <a:cubicBezTo>
                  <a:pt x="532430" y="391378"/>
                  <a:pt x="358534" y="415801"/>
                  <a:pt x="324271" y="422124"/>
                </a:cubicBezTo>
                <a:cubicBezTo>
                  <a:pt x="289976" y="428447"/>
                  <a:pt x="240937" y="439417"/>
                  <a:pt x="240937" y="439417"/>
                </a:cubicBezTo>
                <a:lnTo>
                  <a:pt x="201254" y="420575"/>
                </a:lnTo>
                <a:cubicBezTo>
                  <a:pt x="207578" y="418446"/>
                  <a:pt x="248164" y="403186"/>
                  <a:pt x="289266" y="395798"/>
                </a:cubicBezTo>
                <a:cubicBezTo>
                  <a:pt x="379440" y="382086"/>
                  <a:pt x="454806" y="367794"/>
                  <a:pt x="496812" y="354534"/>
                </a:cubicBezTo>
                <a:cubicBezTo>
                  <a:pt x="546916" y="338725"/>
                  <a:pt x="576597" y="314431"/>
                  <a:pt x="576597" y="314431"/>
                </a:cubicBezTo>
                <a:close/>
                <a:moveTo>
                  <a:pt x="524332" y="276716"/>
                </a:moveTo>
                <a:cubicBezTo>
                  <a:pt x="524332" y="276716"/>
                  <a:pt x="556433" y="289912"/>
                  <a:pt x="555368" y="292041"/>
                </a:cubicBezTo>
                <a:cubicBezTo>
                  <a:pt x="554304" y="294138"/>
                  <a:pt x="527848" y="307818"/>
                  <a:pt x="489359" y="319948"/>
                </a:cubicBezTo>
                <a:cubicBezTo>
                  <a:pt x="450870" y="332047"/>
                  <a:pt x="282169" y="363793"/>
                  <a:pt x="245260" y="370633"/>
                </a:cubicBezTo>
                <a:cubicBezTo>
                  <a:pt x="208352" y="377505"/>
                  <a:pt x="161152" y="402089"/>
                  <a:pt x="161152" y="402089"/>
                </a:cubicBezTo>
                <a:lnTo>
                  <a:pt x="138342" y="385183"/>
                </a:lnTo>
                <a:cubicBezTo>
                  <a:pt x="151537" y="367278"/>
                  <a:pt x="213030" y="349017"/>
                  <a:pt x="213030" y="349017"/>
                </a:cubicBezTo>
                <a:cubicBezTo>
                  <a:pt x="254681" y="335338"/>
                  <a:pt x="403057" y="311334"/>
                  <a:pt x="436287" y="303430"/>
                </a:cubicBezTo>
                <a:cubicBezTo>
                  <a:pt x="467904" y="296590"/>
                  <a:pt x="524332" y="276716"/>
                  <a:pt x="524332" y="276716"/>
                </a:cubicBezTo>
                <a:close/>
                <a:moveTo>
                  <a:pt x="436674" y="251939"/>
                </a:moveTo>
                <a:cubicBezTo>
                  <a:pt x="452612" y="253003"/>
                  <a:pt x="467130" y="255714"/>
                  <a:pt x="480680" y="259811"/>
                </a:cubicBezTo>
                <a:cubicBezTo>
                  <a:pt x="484907" y="262424"/>
                  <a:pt x="478745" y="263328"/>
                  <a:pt x="478745" y="263328"/>
                </a:cubicBezTo>
                <a:cubicBezTo>
                  <a:pt x="478745" y="263328"/>
                  <a:pt x="343274" y="291331"/>
                  <a:pt x="301075" y="298720"/>
                </a:cubicBezTo>
                <a:cubicBezTo>
                  <a:pt x="258907" y="306108"/>
                  <a:pt x="151505" y="329821"/>
                  <a:pt x="123017" y="363567"/>
                </a:cubicBezTo>
                <a:lnTo>
                  <a:pt x="115565" y="362374"/>
                </a:lnTo>
                <a:cubicBezTo>
                  <a:pt x="115565" y="362374"/>
                  <a:pt x="108693" y="349340"/>
                  <a:pt x="118694" y="338822"/>
                </a:cubicBezTo>
                <a:cubicBezTo>
                  <a:pt x="128696" y="328272"/>
                  <a:pt x="157280" y="299139"/>
                  <a:pt x="255875" y="275910"/>
                </a:cubicBezTo>
                <a:cubicBezTo>
                  <a:pt x="329821" y="258520"/>
                  <a:pt x="388829" y="248809"/>
                  <a:pt x="436674" y="251939"/>
                </a:cubicBezTo>
                <a:close/>
                <a:moveTo>
                  <a:pt x="564821" y="251552"/>
                </a:moveTo>
                <a:cubicBezTo>
                  <a:pt x="582598" y="257101"/>
                  <a:pt x="575016" y="277104"/>
                  <a:pt x="575016" y="277104"/>
                </a:cubicBezTo>
                <a:cubicBezTo>
                  <a:pt x="575016" y="277104"/>
                  <a:pt x="550626" y="264134"/>
                  <a:pt x="553787" y="264134"/>
                </a:cubicBezTo>
                <a:cubicBezTo>
                  <a:pt x="556981" y="260166"/>
                  <a:pt x="564821" y="251552"/>
                  <a:pt x="564821" y="251552"/>
                </a:cubicBezTo>
                <a:close/>
                <a:moveTo>
                  <a:pt x="480293" y="213804"/>
                </a:moveTo>
                <a:cubicBezTo>
                  <a:pt x="480293" y="213804"/>
                  <a:pt x="521525" y="225580"/>
                  <a:pt x="529429" y="231097"/>
                </a:cubicBezTo>
                <a:cubicBezTo>
                  <a:pt x="526268" y="242196"/>
                  <a:pt x="510556" y="250358"/>
                  <a:pt x="510556" y="250358"/>
                </a:cubicBezTo>
                <a:cubicBezTo>
                  <a:pt x="510556" y="250358"/>
                  <a:pt x="474163" y="235065"/>
                  <a:pt x="452806" y="232678"/>
                </a:cubicBezTo>
                <a:cubicBezTo>
                  <a:pt x="470969" y="224774"/>
                  <a:pt x="480293" y="213804"/>
                  <a:pt x="480293" y="213804"/>
                </a:cubicBezTo>
                <a:close/>
                <a:moveTo>
                  <a:pt x="2193590" y="184701"/>
                </a:moveTo>
                <a:lnTo>
                  <a:pt x="2193590" y="256358"/>
                </a:lnTo>
                <a:cubicBezTo>
                  <a:pt x="2193590" y="256358"/>
                  <a:pt x="2208896" y="256779"/>
                  <a:pt x="2218357" y="256014"/>
                </a:cubicBezTo>
                <a:cubicBezTo>
                  <a:pt x="2228514" y="255172"/>
                  <a:pt x="2240341" y="245870"/>
                  <a:pt x="2240341" y="219764"/>
                </a:cubicBezTo>
                <a:cubicBezTo>
                  <a:pt x="2240341" y="193658"/>
                  <a:pt x="2231715" y="184701"/>
                  <a:pt x="2215992" y="184701"/>
                </a:cubicBezTo>
                <a:close/>
                <a:moveTo>
                  <a:pt x="516073" y="176089"/>
                </a:moveTo>
                <a:cubicBezTo>
                  <a:pt x="531881" y="186349"/>
                  <a:pt x="537688" y="194092"/>
                  <a:pt x="539269" y="202803"/>
                </a:cubicBezTo>
                <a:cubicBezTo>
                  <a:pt x="533720" y="199641"/>
                  <a:pt x="498747" y="193382"/>
                  <a:pt x="503490" y="192608"/>
                </a:cubicBezTo>
                <a:cubicBezTo>
                  <a:pt x="508233" y="191801"/>
                  <a:pt x="516073" y="176089"/>
                  <a:pt x="516073" y="176089"/>
                </a:cubicBezTo>
                <a:close/>
                <a:moveTo>
                  <a:pt x="354921" y="81367"/>
                </a:moveTo>
                <a:cubicBezTo>
                  <a:pt x="252907" y="81367"/>
                  <a:pt x="195350" y="123405"/>
                  <a:pt x="195350" y="123405"/>
                </a:cubicBezTo>
                <a:cubicBezTo>
                  <a:pt x="213514" y="115500"/>
                  <a:pt x="283008" y="95498"/>
                  <a:pt x="347049" y="95498"/>
                </a:cubicBezTo>
                <a:cubicBezTo>
                  <a:pt x="445127" y="97078"/>
                  <a:pt x="479906" y="137568"/>
                  <a:pt x="479906" y="137568"/>
                </a:cubicBezTo>
                <a:cubicBezTo>
                  <a:pt x="479906" y="137568"/>
                  <a:pt x="414445" y="117888"/>
                  <a:pt x="318754" y="122630"/>
                </a:cubicBezTo>
                <a:cubicBezTo>
                  <a:pt x="233355" y="125792"/>
                  <a:pt x="139923" y="174896"/>
                  <a:pt x="139923" y="174896"/>
                </a:cubicBezTo>
                <a:cubicBezTo>
                  <a:pt x="139923" y="174896"/>
                  <a:pt x="129696" y="183510"/>
                  <a:pt x="132051" y="189833"/>
                </a:cubicBezTo>
                <a:cubicBezTo>
                  <a:pt x="146311" y="184316"/>
                  <a:pt x="208900" y="153377"/>
                  <a:pt x="308527" y="140697"/>
                </a:cubicBezTo>
                <a:cubicBezTo>
                  <a:pt x="408186" y="128050"/>
                  <a:pt x="483842" y="161152"/>
                  <a:pt x="483842" y="161152"/>
                </a:cubicBezTo>
                <a:cubicBezTo>
                  <a:pt x="483842" y="161152"/>
                  <a:pt x="473679" y="177251"/>
                  <a:pt x="464194" y="181994"/>
                </a:cubicBezTo>
                <a:cubicBezTo>
                  <a:pt x="409606" y="168540"/>
                  <a:pt x="334563" y="167766"/>
                  <a:pt x="254681" y="179638"/>
                </a:cubicBezTo>
                <a:cubicBezTo>
                  <a:pt x="174831" y="191479"/>
                  <a:pt x="97078" y="249971"/>
                  <a:pt x="97078" y="249971"/>
                </a:cubicBezTo>
                <a:cubicBezTo>
                  <a:pt x="97078" y="249971"/>
                  <a:pt x="86819" y="260940"/>
                  <a:pt x="94723" y="265715"/>
                </a:cubicBezTo>
                <a:cubicBezTo>
                  <a:pt x="116081" y="253036"/>
                  <a:pt x="177057" y="211933"/>
                  <a:pt x="275910" y="196125"/>
                </a:cubicBezTo>
                <a:cubicBezTo>
                  <a:pt x="374762" y="180316"/>
                  <a:pt x="427963" y="192156"/>
                  <a:pt x="439804" y="200061"/>
                </a:cubicBezTo>
                <a:cubicBezTo>
                  <a:pt x="427963" y="207158"/>
                  <a:pt x="330627" y="220773"/>
                  <a:pt x="253132" y="238195"/>
                </a:cubicBezTo>
                <a:cubicBezTo>
                  <a:pt x="175638" y="255585"/>
                  <a:pt x="123179" y="284814"/>
                  <a:pt x="99433" y="306172"/>
                </a:cubicBezTo>
                <a:cubicBezTo>
                  <a:pt x="75720" y="327530"/>
                  <a:pt x="73397" y="363051"/>
                  <a:pt x="90013" y="387538"/>
                </a:cubicBezTo>
                <a:cubicBezTo>
                  <a:pt x="88432" y="395443"/>
                  <a:pt x="72849" y="423189"/>
                  <a:pt x="114758" y="444546"/>
                </a:cubicBezTo>
                <a:cubicBezTo>
                  <a:pt x="113984" y="459581"/>
                  <a:pt x="93174" y="487972"/>
                  <a:pt x="157990" y="518041"/>
                </a:cubicBezTo>
                <a:cubicBezTo>
                  <a:pt x="163539" y="554401"/>
                  <a:pt x="226193" y="600117"/>
                  <a:pt x="325820" y="612764"/>
                </a:cubicBezTo>
                <a:cubicBezTo>
                  <a:pt x="426286" y="626185"/>
                  <a:pt x="477551" y="582114"/>
                  <a:pt x="477551" y="582114"/>
                </a:cubicBezTo>
                <a:cubicBezTo>
                  <a:pt x="477551" y="582114"/>
                  <a:pt x="419865" y="603375"/>
                  <a:pt x="336047" y="597052"/>
                </a:cubicBezTo>
                <a:cubicBezTo>
                  <a:pt x="258552" y="597052"/>
                  <a:pt x="193769" y="535333"/>
                  <a:pt x="193769" y="535333"/>
                </a:cubicBezTo>
                <a:cubicBezTo>
                  <a:pt x="193769" y="535333"/>
                  <a:pt x="233162" y="563950"/>
                  <a:pt x="352566" y="575016"/>
                </a:cubicBezTo>
                <a:cubicBezTo>
                  <a:pt x="472776" y="579759"/>
                  <a:pt x="536108" y="540044"/>
                  <a:pt x="536108" y="540044"/>
                </a:cubicBezTo>
                <a:lnTo>
                  <a:pt x="540818" y="532172"/>
                </a:lnTo>
                <a:cubicBezTo>
                  <a:pt x="517911" y="540108"/>
                  <a:pt x="440320" y="557337"/>
                  <a:pt x="355695" y="556562"/>
                </a:cubicBezTo>
                <a:cubicBezTo>
                  <a:pt x="271103" y="555756"/>
                  <a:pt x="188285" y="506233"/>
                  <a:pt x="188285" y="506233"/>
                </a:cubicBezTo>
                <a:lnTo>
                  <a:pt x="189833" y="495618"/>
                </a:lnTo>
                <a:cubicBezTo>
                  <a:pt x="189833" y="495618"/>
                  <a:pt x="187446" y="488520"/>
                  <a:pt x="195350" y="490908"/>
                </a:cubicBezTo>
                <a:cubicBezTo>
                  <a:pt x="203254" y="493295"/>
                  <a:pt x="270490" y="533785"/>
                  <a:pt x="390700" y="531397"/>
                </a:cubicBezTo>
                <a:cubicBezTo>
                  <a:pt x="510878" y="529042"/>
                  <a:pt x="572661" y="490134"/>
                  <a:pt x="572661" y="490134"/>
                </a:cubicBezTo>
                <a:cubicBezTo>
                  <a:pt x="572661" y="490134"/>
                  <a:pt x="580533" y="479132"/>
                  <a:pt x="576597" y="479132"/>
                </a:cubicBezTo>
                <a:cubicBezTo>
                  <a:pt x="526784" y="498102"/>
                  <a:pt x="452451" y="514879"/>
                  <a:pt x="378118" y="514879"/>
                </a:cubicBezTo>
                <a:cubicBezTo>
                  <a:pt x="303785" y="514879"/>
                  <a:pt x="220515" y="476777"/>
                  <a:pt x="220515" y="476777"/>
                </a:cubicBezTo>
                <a:lnTo>
                  <a:pt x="252326" y="464194"/>
                </a:lnTo>
                <a:cubicBezTo>
                  <a:pt x="252326" y="464194"/>
                  <a:pt x="306688" y="487004"/>
                  <a:pt x="420575" y="483842"/>
                </a:cubicBezTo>
                <a:cubicBezTo>
                  <a:pt x="534430" y="480681"/>
                  <a:pt x="603343" y="424479"/>
                  <a:pt x="603343" y="424479"/>
                </a:cubicBezTo>
                <a:cubicBezTo>
                  <a:pt x="603343" y="424479"/>
                  <a:pt x="605698" y="422963"/>
                  <a:pt x="604891" y="418188"/>
                </a:cubicBezTo>
                <a:cubicBezTo>
                  <a:pt x="551916" y="444288"/>
                  <a:pt x="476712" y="463388"/>
                  <a:pt x="420575" y="467324"/>
                </a:cubicBezTo>
                <a:cubicBezTo>
                  <a:pt x="364406" y="471292"/>
                  <a:pt x="303817" y="453193"/>
                  <a:pt x="303817" y="453193"/>
                </a:cubicBezTo>
                <a:cubicBezTo>
                  <a:pt x="303817" y="453193"/>
                  <a:pt x="362212" y="445063"/>
                  <a:pt x="457129" y="425286"/>
                </a:cubicBezTo>
                <a:cubicBezTo>
                  <a:pt x="558337" y="410251"/>
                  <a:pt x="610408" y="347856"/>
                  <a:pt x="610408" y="347856"/>
                </a:cubicBezTo>
                <a:cubicBezTo>
                  <a:pt x="627798" y="320949"/>
                  <a:pt x="608085" y="303527"/>
                  <a:pt x="598600" y="289267"/>
                </a:cubicBezTo>
                <a:cubicBezTo>
                  <a:pt x="602569" y="277426"/>
                  <a:pt x="612989" y="247390"/>
                  <a:pt x="573468" y="221289"/>
                </a:cubicBezTo>
                <a:cubicBezTo>
                  <a:pt x="579791" y="194382"/>
                  <a:pt x="547303" y="165927"/>
                  <a:pt x="517234" y="152506"/>
                </a:cubicBezTo>
                <a:cubicBezTo>
                  <a:pt x="516460" y="132729"/>
                  <a:pt x="456935" y="81367"/>
                  <a:pt x="354921" y="81367"/>
                </a:cubicBezTo>
                <a:close/>
                <a:moveTo>
                  <a:pt x="2123325" y="3683"/>
                </a:moveTo>
                <a:lnTo>
                  <a:pt x="2292936" y="3683"/>
                </a:lnTo>
                <a:lnTo>
                  <a:pt x="2292936" y="75034"/>
                </a:lnTo>
                <a:lnTo>
                  <a:pt x="2193590" y="75034"/>
                </a:lnTo>
                <a:lnTo>
                  <a:pt x="2193590" y="119245"/>
                </a:lnTo>
                <a:lnTo>
                  <a:pt x="2209313" y="119245"/>
                </a:lnTo>
                <a:cubicBezTo>
                  <a:pt x="2230601" y="119245"/>
                  <a:pt x="2311163" y="127131"/>
                  <a:pt x="2311163" y="217085"/>
                </a:cubicBezTo>
                <a:cubicBezTo>
                  <a:pt x="2311163" y="307000"/>
                  <a:pt x="2232967" y="317527"/>
                  <a:pt x="2218079" y="317527"/>
                </a:cubicBezTo>
                <a:cubicBezTo>
                  <a:pt x="2218079" y="317527"/>
                  <a:pt x="2123325" y="317527"/>
                  <a:pt x="2123325" y="317527"/>
                </a:cubicBezTo>
                <a:close/>
                <a:moveTo>
                  <a:pt x="1886649" y="3683"/>
                </a:moveTo>
                <a:lnTo>
                  <a:pt x="2083949" y="3683"/>
                </a:lnTo>
                <a:lnTo>
                  <a:pt x="2083949" y="317527"/>
                </a:lnTo>
                <a:lnTo>
                  <a:pt x="2008953" y="317527"/>
                </a:lnTo>
                <a:lnTo>
                  <a:pt x="2008953" y="78249"/>
                </a:lnTo>
                <a:lnTo>
                  <a:pt x="1960810" y="78249"/>
                </a:lnTo>
                <a:lnTo>
                  <a:pt x="1960810" y="317527"/>
                </a:lnTo>
                <a:cubicBezTo>
                  <a:pt x="1960810" y="317527"/>
                  <a:pt x="1886649" y="317527"/>
                  <a:pt x="1886649" y="317527"/>
                </a:cubicBezTo>
                <a:close/>
                <a:moveTo>
                  <a:pt x="1706742" y="3683"/>
                </a:moveTo>
                <a:lnTo>
                  <a:pt x="1855899" y="3683"/>
                </a:lnTo>
                <a:lnTo>
                  <a:pt x="1855899" y="79819"/>
                </a:lnTo>
                <a:lnTo>
                  <a:pt x="1783268" y="79819"/>
                </a:lnTo>
                <a:lnTo>
                  <a:pt x="1783268" y="317527"/>
                </a:lnTo>
                <a:cubicBezTo>
                  <a:pt x="1783268" y="317527"/>
                  <a:pt x="1706742" y="317527"/>
                  <a:pt x="1706742" y="317527"/>
                </a:cubicBezTo>
                <a:close/>
                <a:moveTo>
                  <a:pt x="1375451" y="3683"/>
                </a:moveTo>
                <a:lnTo>
                  <a:pt x="1572611" y="3683"/>
                </a:lnTo>
                <a:lnTo>
                  <a:pt x="1572611" y="317527"/>
                </a:lnTo>
                <a:lnTo>
                  <a:pt x="1497615" y="317527"/>
                </a:lnTo>
                <a:lnTo>
                  <a:pt x="1497615" y="78249"/>
                </a:lnTo>
                <a:lnTo>
                  <a:pt x="1449473" y="78249"/>
                </a:lnTo>
                <a:lnTo>
                  <a:pt x="1449473" y="317527"/>
                </a:lnTo>
                <a:cubicBezTo>
                  <a:pt x="1449473" y="317527"/>
                  <a:pt x="1375451" y="317527"/>
                  <a:pt x="1375451" y="317527"/>
                </a:cubicBezTo>
                <a:close/>
                <a:moveTo>
                  <a:pt x="1126670" y="3683"/>
                </a:moveTo>
                <a:lnTo>
                  <a:pt x="1337744" y="3683"/>
                </a:lnTo>
                <a:lnTo>
                  <a:pt x="1337744" y="78249"/>
                </a:lnTo>
                <a:lnTo>
                  <a:pt x="1269705" y="78249"/>
                </a:lnTo>
                <a:lnTo>
                  <a:pt x="1269705" y="317527"/>
                </a:lnTo>
                <a:cubicBezTo>
                  <a:pt x="1269705" y="317527"/>
                  <a:pt x="1194709" y="317527"/>
                  <a:pt x="1194709" y="317527"/>
                </a:cubicBezTo>
                <a:lnTo>
                  <a:pt x="1194709" y="78249"/>
                </a:lnTo>
                <a:lnTo>
                  <a:pt x="1126670" y="78249"/>
                </a:lnTo>
                <a:close/>
                <a:moveTo>
                  <a:pt x="994627" y="3683"/>
                </a:moveTo>
                <a:cubicBezTo>
                  <a:pt x="1068927" y="3683"/>
                  <a:pt x="1129313" y="73924"/>
                  <a:pt x="1129313" y="160394"/>
                </a:cubicBezTo>
                <a:cubicBezTo>
                  <a:pt x="1130287" y="261832"/>
                  <a:pt x="1075188" y="316915"/>
                  <a:pt x="994627" y="317106"/>
                </a:cubicBezTo>
                <a:cubicBezTo>
                  <a:pt x="957755" y="317106"/>
                  <a:pt x="924222" y="299842"/>
                  <a:pt x="899873" y="271861"/>
                </a:cubicBezTo>
                <a:lnTo>
                  <a:pt x="924500" y="220951"/>
                </a:lnTo>
                <a:cubicBezTo>
                  <a:pt x="954972" y="245066"/>
                  <a:pt x="971669" y="253985"/>
                  <a:pt x="994627" y="251841"/>
                </a:cubicBezTo>
                <a:cubicBezTo>
                  <a:pt x="1017585" y="251841"/>
                  <a:pt x="1036229" y="240396"/>
                  <a:pt x="1050700" y="222061"/>
                </a:cubicBezTo>
                <a:cubicBezTo>
                  <a:pt x="1057517" y="213219"/>
                  <a:pt x="1060718" y="202769"/>
                  <a:pt x="1060161" y="191285"/>
                </a:cubicBezTo>
                <a:lnTo>
                  <a:pt x="958589" y="191285"/>
                </a:lnTo>
                <a:lnTo>
                  <a:pt x="958589" y="130461"/>
                </a:lnTo>
                <a:lnTo>
                  <a:pt x="1058213" y="130461"/>
                </a:lnTo>
                <a:cubicBezTo>
                  <a:pt x="1057517" y="113427"/>
                  <a:pt x="1054456" y="98690"/>
                  <a:pt x="1042351" y="87857"/>
                </a:cubicBezTo>
                <a:cubicBezTo>
                  <a:pt x="1029133" y="76029"/>
                  <a:pt x="1012576" y="68948"/>
                  <a:pt x="994627" y="68948"/>
                </a:cubicBezTo>
                <a:cubicBezTo>
                  <a:pt x="969860" y="68948"/>
                  <a:pt x="947737" y="82268"/>
                  <a:pt x="933266" y="103054"/>
                </a:cubicBezTo>
                <a:lnTo>
                  <a:pt x="899038" y="49923"/>
                </a:lnTo>
                <a:cubicBezTo>
                  <a:pt x="923526" y="21406"/>
                  <a:pt x="957337" y="3683"/>
                  <a:pt x="994627" y="3683"/>
                </a:cubicBezTo>
                <a:close/>
                <a:moveTo>
                  <a:pt x="348243" y="0"/>
                </a:moveTo>
                <a:cubicBezTo>
                  <a:pt x="540657" y="355"/>
                  <a:pt x="696517" y="155829"/>
                  <a:pt x="696872" y="348243"/>
                </a:cubicBezTo>
                <a:cubicBezTo>
                  <a:pt x="696517" y="540657"/>
                  <a:pt x="540657" y="696517"/>
                  <a:pt x="348243" y="696872"/>
                </a:cubicBezTo>
                <a:cubicBezTo>
                  <a:pt x="155828" y="696517"/>
                  <a:pt x="387" y="540657"/>
                  <a:pt x="0" y="348243"/>
                </a:cubicBezTo>
                <a:cubicBezTo>
                  <a:pt x="387" y="155829"/>
                  <a:pt x="155828" y="355"/>
                  <a:pt x="348243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365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екст Основн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7">
            <a:extLst>
              <a:ext uri="{FF2B5EF4-FFF2-40B4-BE49-F238E27FC236}">
                <a16:creationId xmlns:a16="http://schemas.microsoft.com/office/drawing/2014/main" id="{DE9F6064-D0DF-7640-BF2F-471808F94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189" y="728663"/>
            <a:ext cx="11217031" cy="130492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lnSpc>
                <a:spcPct val="80000"/>
              </a:lnSpc>
              <a:defRPr sz="4400" b="1" i="0">
                <a:solidFill>
                  <a:srgbClr val="012D76"/>
                </a:solidFill>
                <a:latin typeface="Akrobat ExtraBold" pitchFamily="2" charset="0"/>
                <a:ea typeface="Roboto Thin" panose="02000000000000000000" pitchFamily="2" charset="0"/>
                <a:cs typeface="Roboto Thin" panose="02000000000000000000" pitchFamily="2" charset="0"/>
              </a:defRPr>
            </a:lvl1pPr>
          </a:lstStyle>
          <a:p>
            <a:r>
              <a:rPr lang="ru-RU" dirty="0"/>
              <a:t>Образец</a:t>
            </a:r>
            <a:r>
              <a:rPr lang="en-US" dirty="0"/>
              <a:t> </a:t>
            </a:r>
            <a:r>
              <a:rPr lang="ru-RU" dirty="0"/>
              <a:t>заголовка</a:t>
            </a:r>
          </a:p>
        </p:txBody>
      </p:sp>
      <p:sp>
        <p:nvSpPr>
          <p:cNvPr id="18" name="Номер слайда 14">
            <a:extLst>
              <a:ext uri="{FF2B5EF4-FFF2-40B4-BE49-F238E27FC236}">
                <a16:creationId xmlns:a16="http://schemas.microsoft.com/office/drawing/2014/main" id="{2415A624-395B-C447-BECD-9DC8B4B31C74}"/>
              </a:ext>
            </a:extLst>
          </p:cNvPr>
          <p:cNvSpPr txBox="1">
            <a:spLocks/>
          </p:cNvSpPr>
          <p:nvPr userDrawn="1"/>
        </p:nvSpPr>
        <p:spPr>
          <a:xfrm>
            <a:off x="10011508" y="6573942"/>
            <a:ext cx="1697893" cy="281269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defPPr>
              <a:defRPr lang="ru-RU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200" kern="120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CA6BF4B-3287-6A4A-82B2-06377682D5A8}" type="slidenum">
              <a:rPr lang="uk-UA" sz="1000" b="0" i="0" smtClean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pPr algn="r"/>
              <a:t>‹#›</a:t>
            </a:fld>
            <a:endParaRPr lang="uk-UA" sz="1000" b="0" i="0" dirty="0">
              <a:solidFill>
                <a:schemeClr val="tx1"/>
              </a:solidFill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09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екст Основн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4">
            <a:extLst>
              <a:ext uri="{FF2B5EF4-FFF2-40B4-BE49-F238E27FC236}">
                <a16:creationId xmlns:a16="http://schemas.microsoft.com/office/drawing/2014/main" id="{2415A624-395B-C447-BECD-9DC8B4B31C74}"/>
              </a:ext>
            </a:extLst>
          </p:cNvPr>
          <p:cNvSpPr txBox="1">
            <a:spLocks/>
          </p:cNvSpPr>
          <p:nvPr userDrawn="1"/>
        </p:nvSpPr>
        <p:spPr>
          <a:xfrm>
            <a:off x="10011508" y="6573942"/>
            <a:ext cx="1697893" cy="281269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defPPr>
              <a:defRPr lang="ru-RU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200" kern="120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CA6BF4B-3287-6A4A-82B2-06377682D5A8}" type="slidenum">
              <a:rPr lang="uk-UA" sz="1000" b="0" i="0" smtClean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pPr algn="r"/>
              <a:t>‹#›</a:t>
            </a:fld>
            <a:endParaRPr lang="uk-UA" sz="1000" b="0" i="0" dirty="0">
              <a:solidFill>
                <a:schemeClr val="tx1"/>
              </a:solidFill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sp>
        <p:nvSpPr>
          <p:cNvPr id="2" name="Заголовок 7">
            <a:extLst>
              <a:ext uri="{FF2B5EF4-FFF2-40B4-BE49-F238E27FC236}">
                <a16:creationId xmlns:a16="http://schemas.microsoft.com/office/drawing/2014/main" id="{1B72826F-D1B6-9B93-44B5-D87765B3B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189" y="728663"/>
            <a:ext cx="11217031" cy="130492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lnSpc>
                <a:spcPct val="80000"/>
              </a:lnSpc>
              <a:defRPr sz="4400" b="1" i="0">
                <a:solidFill>
                  <a:srgbClr val="012D76"/>
                </a:solidFill>
                <a:latin typeface="Akrobat ExtraBold" pitchFamily="2" charset="0"/>
                <a:ea typeface="Roboto Thin" panose="02000000000000000000" pitchFamily="2" charset="0"/>
                <a:cs typeface="Roboto Thin" panose="02000000000000000000" pitchFamily="2" charset="0"/>
              </a:defRPr>
            </a:lvl1pPr>
          </a:lstStyle>
          <a:p>
            <a:r>
              <a:rPr lang="ru-RU" dirty="0"/>
              <a:t>Образец</a:t>
            </a:r>
            <a:r>
              <a:rPr lang="en-US" dirty="0"/>
              <a:t> </a:t>
            </a:r>
            <a:r>
              <a:rPr lang="ru-RU" dirty="0"/>
              <a:t>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61806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Текст Основн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4">
            <a:extLst>
              <a:ext uri="{FF2B5EF4-FFF2-40B4-BE49-F238E27FC236}">
                <a16:creationId xmlns:a16="http://schemas.microsoft.com/office/drawing/2014/main" id="{2415A624-395B-C447-BECD-9DC8B4B31C74}"/>
              </a:ext>
            </a:extLst>
          </p:cNvPr>
          <p:cNvSpPr txBox="1">
            <a:spLocks/>
          </p:cNvSpPr>
          <p:nvPr userDrawn="1"/>
        </p:nvSpPr>
        <p:spPr>
          <a:xfrm>
            <a:off x="10011508" y="6573942"/>
            <a:ext cx="1697893" cy="281269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defPPr>
              <a:defRPr lang="ru-RU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200" kern="120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CA6BF4B-3287-6A4A-82B2-06377682D5A8}" type="slidenum">
              <a:rPr lang="uk-UA" sz="1000" b="0" i="0" smtClean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pPr algn="r"/>
              <a:t>‹#›</a:t>
            </a:fld>
            <a:endParaRPr lang="uk-UA" sz="1000" b="0" i="0" dirty="0">
              <a:solidFill>
                <a:schemeClr val="tx1"/>
              </a:solidFill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sp>
        <p:nvSpPr>
          <p:cNvPr id="2" name="Заголовок 7">
            <a:extLst>
              <a:ext uri="{FF2B5EF4-FFF2-40B4-BE49-F238E27FC236}">
                <a16:creationId xmlns:a16="http://schemas.microsoft.com/office/drawing/2014/main" id="{90C2642B-96A7-043D-C0C1-BE6294FD9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189" y="728663"/>
            <a:ext cx="11217031" cy="130492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lnSpc>
                <a:spcPct val="80000"/>
              </a:lnSpc>
              <a:defRPr sz="4400" b="1" i="0">
                <a:solidFill>
                  <a:srgbClr val="012D76"/>
                </a:solidFill>
                <a:latin typeface="Akrobat ExtraBold" pitchFamily="2" charset="0"/>
                <a:ea typeface="Roboto Thin" panose="02000000000000000000" pitchFamily="2" charset="0"/>
                <a:cs typeface="Roboto Thin" panose="02000000000000000000" pitchFamily="2" charset="0"/>
              </a:defRPr>
            </a:lvl1pPr>
          </a:lstStyle>
          <a:p>
            <a:r>
              <a:rPr lang="ru-RU" dirty="0"/>
              <a:t>Образец</a:t>
            </a:r>
            <a:r>
              <a:rPr lang="en-US" dirty="0"/>
              <a:t> </a:t>
            </a:r>
            <a:r>
              <a:rPr lang="ru-RU" dirty="0"/>
              <a:t>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80817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Текст Основн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4">
            <a:extLst>
              <a:ext uri="{FF2B5EF4-FFF2-40B4-BE49-F238E27FC236}">
                <a16:creationId xmlns:a16="http://schemas.microsoft.com/office/drawing/2014/main" id="{2415A624-395B-C447-BECD-9DC8B4B31C74}"/>
              </a:ext>
            </a:extLst>
          </p:cNvPr>
          <p:cNvSpPr txBox="1">
            <a:spLocks/>
          </p:cNvSpPr>
          <p:nvPr userDrawn="1"/>
        </p:nvSpPr>
        <p:spPr>
          <a:xfrm>
            <a:off x="10011508" y="6573942"/>
            <a:ext cx="1697893" cy="281269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defPPr>
              <a:defRPr lang="ru-RU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200" kern="120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CA6BF4B-3287-6A4A-82B2-06377682D5A8}" type="slidenum">
              <a:rPr lang="uk-UA" sz="1000" b="0" i="0" smtClean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pPr algn="r"/>
              <a:t>‹#›</a:t>
            </a:fld>
            <a:endParaRPr lang="uk-UA" sz="1000" b="0" i="0" dirty="0">
              <a:solidFill>
                <a:schemeClr val="tx1"/>
              </a:solidFill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sp>
        <p:nvSpPr>
          <p:cNvPr id="2" name="Заголовок 7">
            <a:extLst>
              <a:ext uri="{FF2B5EF4-FFF2-40B4-BE49-F238E27FC236}">
                <a16:creationId xmlns:a16="http://schemas.microsoft.com/office/drawing/2014/main" id="{01333982-92D3-0006-4F37-D6931B7FC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189" y="728663"/>
            <a:ext cx="11217031" cy="130492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lnSpc>
                <a:spcPct val="80000"/>
              </a:lnSpc>
              <a:defRPr sz="4400" b="1" i="0">
                <a:solidFill>
                  <a:srgbClr val="012D76"/>
                </a:solidFill>
                <a:latin typeface="Akrobat ExtraBold" pitchFamily="2" charset="0"/>
                <a:ea typeface="Roboto Thin" panose="02000000000000000000" pitchFamily="2" charset="0"/>
                <a:cs typeface="Roboto Thin" panose="02000000000000000000" pitchFamily="2" charset="0"/>
              </a:defRPr>
            </a:lvl1pPr>
          </a:lstStyle>
          <a:p>
            <a:r>
              <a:rPr lang="ru-RU" dirty="0"/>
              <a:t>Образец</a:t>
            </a:r>
            <a:r>
              <a:rPr lang="en-US" dirty="0"/>
              <a:t> </a:t>
            </a:r>
            <a:r>
              <a:rPr lang="ru-RU" dirty="0"/>
              <a:t>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231663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Текст Основн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4">
            <a:extLst>
              <a:ext uri="{FF2B5EF4-FFF2-40B4-BE49-F238E27FC236}">
                <a16:creationId xmlns:a16="http://schemas.microsoft.com/office/drawing/2014/main" id="{2415A624-395B-C447-BECD-9DC8B4B31C74}"/>
              </a:ext>
            </a:extLst>
          </p:cNvPr>
          <p:cNvSpPr txBox="1">
            <a:spLocks/>
          </p:cNvSpPr>
          <p:nvPr userDrawn="1"/>
        </p:nvSpPr>
        <p:spPr>
          <a:xfrm>
            <a:off x="10011508" y="6573942"/>
            <a:ext cx="1697893" cy="281269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defPPr>
              <a:defRPr lang="ru-RU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200" kern="120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CA6BF4B-3287-6A4A-82B2-06377682D5A8}" type="slidenum">
              <a:rPr lang="uk-UA" sz="1000" b="0" i="0" smtClean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pPr algn="r"/>
              <a:t>‹#›</a:t>
            </a:fld>
            <a:endParaRPr lang="uk-UA" sz="1000" b="0" i="0" dirty="0">
              <a:solidFill>
                <a:schemeClr val="tx1"/>
              </a:solidFill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sp>
        <p:nvSpPr>
          <p:cNvPr id="2" name="Заголовок 7">
            <a:extLst>
              <a:ext uri="{FF2B5EF4-FFF2-40B4-BE49-F238E27FC236}">
                <a16:creationId xmlns:a16="http://schemas.microsoft.com/office/drawing/2014/main" id="{EE69C0D5-5C3E-70AF-79F5-838549553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189" y="728663"/>
            <a:ext cx="11217031" cy="130492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lnSpc>
                <a:spcPct val="80000"/>
              </a:lnSpc>
              <a:defRPr sz="4400" b="1" i="0">
                <a:solidFill>
                  <a:srgbClr val="012D76"/>
                </a:solidFill>
                <a:latin typeface="Akrobat ExtraBold" pitchFamily="2" charset="0"/>
                <a:ea typeface="Roboto Thin" panose="02000000000000000000" pitchFamily="2" charset="0"/>
                <a:cs typeface="Roboto Thin" panose="02000000000000000000" pitchFamily="2" charset="0"/>
              </a:defRPr>
            </a:lvl1pPr>
          </a:lstStyle>
          <a:p>
            <a:r>
              <a:rPr lang="ru-RU" dirty="0"/>
              <a:t>Образец</a:t>
            </a:r>
            <a:r>
              <a:rPr lang="en-US" dirty="0"/>
              <a:t> </a:t>
            </a:r>
            <a:r>
              <a:rPr lang="ru-RU" dirty="0"/>
              <a:t>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23458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Текст Основн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4">
            <a:extLst>
              <a:ext uri="{FF2B5EF4-FFF2-40B4-BE49-F238E27FC236}">
                <a16:creationId xmlns:a16="http://schemas.microsoft.com/office/drawing/2014/main" id="{2415A624-395B-C447-BECD-9DC8B4B31C74}"/>
              </a:ext>
            </a:extLst>
          </p:cNvPr>
          <p:cNvSpPr txBox="1">
            <a:spLocks/>
          </p:cNvSpPr>
          <p:nvPr userDrawn="1"/>
        </p:nvSpPr>
        <p:spPr>
          <a:xfrm>
            <a:off x="10011508" y="6573942"/>
            <a:ext cx="1697893" cy="281269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defPPr>
              <a:defRPr lang="ru-RU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200" kern="120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CA6BF4B-3287-6A4A-82B2-06377682D5A8}" type="slidenum">
              <a:rPr lang="uk-UA" sz="1000" b="0" i="0" smtClean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pPr algn="r"/>
              <a:t>‹#›</a:t>
            </a:fld>
            <a:endParaRPr lang="uk-UA" sz="1000" b="0" i="0" dirty="0">
              <a:solidFill>
                <a:schemeClr val="tx1"/>
              </a:solidFill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sp>
        <p:nvSpPr>
          <p:cNvPr id="2" name="Заголовок 7">
            <a:extLst>
              <a:ext uri="{FF2B5EF4-FFF2-40B4-BE49-F238E27FC236}">
                <a16:creationId xmlns:a16="http://schemas.microsoft.com/office/drawing/2014/main" id="{4040125F-F3E5-A73B-9FCF-520421522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189" y="728663"/>
            <a:ext cx="11217031" cy="130492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lnSpc>
                <a:spcPct val="80000"/>
              </a:lnSpc>
              <a:defRPr sz="4400" b="1" i="0">
                <a:solidFill>
                  <a:srgbClr val="012D76"/>
                </a:solidFill>
                <a:latin typeface="Akrobat ExtraBold" pitchFamily="2" charset="0"/>
                <a:ea typeface="Roboto Thin" panose="02000000000000000000" pitchFamily="2" charset="0"/>
                <a:cs typeface="Roboto Thin" panose="02000000000000000000" pitchFamily="2" charset="0"/>
              </a:defRPr>
            </a:lvl1pPr>
          </a:lstStyle>
          <a:p>
            <a:r>
              <a:rPr lang="ru-RU" dirty="0"/>
              <a:t>Образец</a:t>
            </a:r>
            <a:r>
              <a:rPr lang="en-US" dirty="0"/>
              <a:t> </a:t>
            </a:r>
            <a:r>
              <a:rPr lang="ru-RU" dirty="0"/>
              <a:t>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236216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626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 userDrawn="1">
          <p15:clr>
            <a:srgbClr val="F26B43"/>
          </p15:clr>
        </p15:guide>
        <p15:guide id="2" orient="horz" pos="3974" userDrawn="1">
          <p15:clr>
            <a:srgbClr val="F26B43"/>
          </p15:clr>
        </p15:guide>
        <p15:guide id="3" pos="7242" userDrawn="1">
          <p15:clr>
            <a:srgbClr val="F26B43"/>
          </p15:clr>
        </p15:guide>
        <p15:guide id="4" pos="2411" userDrawn="1">
          <p15:clr>
            <a:srgbClr val="F26B43"/>
          </p15:clr>
        </p15:guide>
        <p15:guide id="5" pos="5269" userDrawn="1">
          <p15:clr>
            <a:srgbClr val="F26B43"/>
          </p15:clr>
        </p15:guide>
        <p15:guide id="7" pos="2849" userDrawn="1">
          <p15:clr>
            <a:srgbClr val="F26B43"/>
          </p15:clr>
        </p15:guide>
        <p15:guide id="8" pos="4823" userDrawn="1">
          <p15:clr>
            <a:srgbClr val="F26B43"/>
          </p15:clr>
        </p15:guide>
        <p15:guide id="9" orient="horz" pos="459" userDrawn="1">
          <p15:clr>
            <a:srgbClr val="F26B43"/>
          </p15:clr>
        </p15:guide>
        <p15:guide id="11" orient="horz" pos="913" userDrawn="1">
          <p15:clr>
            <a:srgbClr val="F26B43"/>
          </p15:clr>
        </p15:guide>
        <p15:guide id="12" orient="horz" pos="1820" userDrawn="1">
          <p15:clr>
            <a:srgbClr val="F26B43"/>
          </p15:clr>
        </p15:guide>
        <p15:guide id="13" orient="horz" pos="3861" userDrawn="1">
          <p15:clr>
            <a:srgbClr val="F26B43"/>
          </p15:clr>
        </p15:guide>
        <p15:guide id="14" orient="horz" pos="3407" userDrawn="1">
          <p15:clr>
            <a:srgbClr val="F26B43"/>
          </p15:clr>
        </p15:guide>
        <p15:guide id="15" orient="horz" pos="2954" userDrawn="1">
          <p15:clr>
            <a:srgbClr val="F26B43"/>
          </p15:clr>
        </p15:guide>
        <p15:guide id="16" orient="horz" pos="2500" userDrawn="1">
          <p15:clr>
            <a:srgbClr val="F26B43"/>
          </p15:clr>
        </p15:guide>
        <p15:guide id="17" orient="horz" pos="2160" userDrawn="1">
          <p15:clr>
            <a:srgbClr val="F26B43"/>
          </p15:clr>
        </p15:guide>
        <p15:guide id="18" orient="horz" pos="346" userDrawn="1">
          <p15:clr>
            <a:srgbClr val="F26B43"/>
          </p15:clr>
        </p15:guide>
        <p15:guide id="19" orient="horz" pos="1366" userDrawn="1">
          <p15:clr>
            <a:srgbClr val="F26B43"/>
          </p15:clr>
        </p15:guide>
        <p15:guide id="20" orient="horz" pos="799" userDrawn="1">
          <p15:clr>
            <a:srgbClr val="F26B43"/>
          </p15:clr>
        </p15:guide>
        <p15:guide id="21" orient="horz" pos="1253" userDrawn="1">
          <p15:clr>
            <a:srgbClr val="F26B43"/>
          </p15:clr>
        </p15:guide>
        <p15:guide id="22" orient="horz" pos="1706" userDrawn="1">
          <p15:clr>
            <a:srgbClr val="F26B43"/>
          </p15:clr>
        </p15:guide>
        <p15:guide id="23" pos="1209" userDrawn="1">
          <p15:clr>
            <a:srgbClr val="F26B43"/>
          </p15:clr>
        </p15:guide>
        <p15:guide id="24" pos="1644" userDrawn="1">
          <p15:clr>
            <a:srgbClr val="F26B43"/>
          </p15:clr>
        </p15:guide>
        <p15:guide id="25" pos="3621" userDrawn="1">
          <p15:clr>
            <a:srgbClr val="F26B43"/>
          </p15:clr>
        </p15:guide>
        <p15:guide id="26" pos="4060" userDrawn="1">
          <p15:clr>
            <a:srgbClr val="F26B43"/>
          </p15:clr>
        </p15:guide>
        <p15:guide id="27" pos="6034" userDrawn="1">
          <p15:clr>
            <a:srgbClr val="F26B43"/>
          </p15:clr>
        </p15:guide>
        <p15:guide id="28" pos="6471" userDrawn="1">
          <p15:clr>
            <a:srgbClr val="F26B43"/>
          </p15:clr>
        </p15:guide>
        <p15:guide id="29" orient="horz" pos="3521" userDrawn="1">
          <p15:clr>
            <a:srgbClr val="F26B43"/>
          </p15:clr>
        </p15:guide>
        <p15:guide id="30" orient="horz" pos="3067" userDrawn="1">
          <p15:clr>
            <a:srgbClr val="F26B43"/>
          </p15:clr>
        </p15:guide>
        <p15:guide id="31" orient="horz" pos="2614" userDrawn="1">
          <p15:clr>
            <a:srgbClr val="F26B43"/>
          </p15:clr>
        </p15:guide>
        <p15:guide id="3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3.png"/><Relationship Id="rId18" Type="http://schemas.microsoft.com/office/2007/relationships/hdphoto" Target="../media/hdphoto8.wdp"/><Relationship Id="rId26" Type="http://schemas.openxmlformats.org/officeDocument/2006/relationships/image" Target="../media/image20.png"/><Relationship Id="rId3" Type="http://schemas.openxmlformats.org/officeDocument/2006/relationships/image" Target="../media/image8.png"/><Relationship Id="rId21" Type="http://schemas.openxmlformats.org/officeDocument/2006/relationships/image" Target="../media/image17.png"/><Relationship Id="rId7" Type="http://schemas.openxmlformats.org/officeDocument/2006/relationships/image" Target="../media/image10.png"/><Relationship Id="rId12" Type="http://schemas.microsoft.com/office/2007/relationships/hdphoto" Target="../media/hdphoto5.wdp"/><Relationship Id="rId17" Type="http://schemas.openxmlformats.org/officeDocument/2006/relationships/image" Target="../media/image15.png"/><Relationship Id="rId25" Type="http://schemas.openxmlformats.org/officeDocument/2006/relationships/image" Target="../media/image19.png"/><Relationship Id="rId2" Type="http://schemas.openxmlformats.org/officeDocument/2006/relationships/image" Target="../media/image7.png"/><Relationship Id="rId16" Type="http://schemas.microsoft.com/office/2007/relationships/hdphoto" Target="../media/hdphoto7.wdp"/><Relationship Id="rId20" Type="http://schemas.microsoft.com/office/2007/relationships/hdphoto" Target="../media/hdphoto9.wdp"/><Relationship Id="rId29" Type="http://schemas.openxmlformats.org/officeDocument/2006/relationships/image" Target="../media/image5.sv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24" Type="http://schemas.microsoft.com/office/2007/relationships/hdphoto" Target="../media/hdphoto11.wdp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23" Type="http://schemas.openxmlformats.org/officeDocument/2006/relationships/image" Target="../media/image18.png"/><Relationship Id="rId28" Type="http://schemas.openxmlformats.org/officeDocument/2006/relationships/image" Target="../media/image4.png"/><Relationship Id="rId10" Type="http://schemas.microsoft.com/office/2007/relationships/hdphoto" Target="../media/hdphoto4.wdp"/><Relationship Id="rId19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11.png"/><Relationship Id="rId14" Type="http://schemas.microsoft.com/office/2007/relationships/hdphoto" Target="../media/hdphoto6.wdp"/><Relationship Id="rId22" Type="http://schemas.microsoft.com/office/2007/relationships/hdphoto" Target="../media/hdphoto10.wdp"/><Relationship Id="rId27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5FFEF6-F54C-51B0-2CE3-56081A80F1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31EBEB-3A80-2244-BD75-0A428B1E5DE7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46281" y="2138661"/>
            <a:ext cx="11299438" cy="3881807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altLang="ru-RU" sz="5400" dirty="0">
                <a:solidFill>
                  <a:schemeClr val="bg1"/>
                </a:solidFill>
                <a:sym typeface="Arial" pitchFamily="34" charset="0"/>
              </a:rPr>
              <a:t>Единая цифровая </a:t>
            </a:r>
            <a:br>
              <a:rPr lang="es-ES" altLang="ru-RU" sz="5400" dirty="0">
                <a:solidFill>
                  <a:schemeClr val="bg1"/>
                </a:solidFill>
                <a:sym typeface="Arial" pitchFamily="34" charset="0"/>
              </a:rPr>
            </a:br>
            <a:r>
              <a:rPr lang="ru-RU" altLang="ru-RU" sz="5400" dirty="0">
                <a:solidFill>
                  <a:schemeClr val="bg1"/>
                </a:solidFill>
                <a:sym typeface="Arial" pitchFamily="34" charset="0"/>
              </a:rPr>
              <a:t>платформа Российского производителя</a:t>
            </a:r>
            <a:br>
              <a:rPr lang="ru-RU" altLang="ru-RU" sz="5400" dirty="0">
                <a:solidFill>
                  <a:schemeClr val="bg1"/>
                </a:solidFill>
                <a:sym typeface="Arial" pitchFamily="34" charset="0"/>
              </a:rPr>
            </a:br>
            <a:r>
              <a:rPr lang="ru-RU" altLang="ru-RU" sz="5400" dirty="0">
                <a:solidFill>
                  <a:schemeClr val="bg1"/>
                </a:solidFill>
                <a:sym typeface="Arial" pitchFamily="34" charset="0"/>
              </a:rPr>
              <a:t>«Межотраслевая доверенная среда» (МДС)</a:t>
            </a:r>
            <a:r>
              <a:rPr lang="en-US" altLang="ru-RU" sz="5400" dirty="0">
                <a:solidFill>
                  <a:schemeClr val="bg1"/>
                </a:solidFill>
                <a:sym typeface="Arial" pitchFamily="34" charset="0"/>
              </a:rPr>
              <a:t> </a:t>
            </a:r>
            <a:endParaRPr lang="ru-RU" altLang="ru-RU" sz="5400" dirty="0">
              <a:solidFill>
                <a:schemeClr val="bg1"/>
              </a:solidFill>
              <a:sym typeface="Arial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B9AEE30-2C61-81B4-6900-C0310734EF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5324" y="728662"/>
            <a:ext cx="1914525" cy="500191"/>
          </a:xfrm>
          <a:prstGeom prst="rect">
            <a:avLst/>
          </a:prstGeom>
        </p:spPr>
      </p:pic>
      <p:sp>
        <p:nvSpPr>
          <p:cNvPr id="9" name="Текст 2">
            <a:extLst>
              <a:ext uri="{FF2B5EF4-FFF2-40B4-BE49-F238E27FC236}">
                <a16:creationId xmlns:a16="http://schemas.microsoft.com/office/drawing/2014/main" id="{6905BCB2-A31F-C74B-B28E-F68F03530DF5}"/>
              </a:ext>
            </a:extLst>
          </p:cNvPr>
          <p:cNvSpPr txBox="1">
            <a:spLocks/>
          </p:cNvSpPr>
          <p:nvPr/>
        </p:nvSpPr>
        <p:spPr>
          <a:xfrm>
            <a:off x="601977" y="5827710"/>
            <a:ext cx="11217032" cy="8191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600" dirty="0">
                <a:solidFill>
                  <a:srgbClr val="2060E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438145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DAEE37D-7CFA-C716-F8FF-F7D8BD6D2767}"/>
              </a:ext>
            </a:extLst>
          </p:cNvPr>
          <p:cNvSpPr/>
          <p:nvPr/>
        </p:nvSpPr>
        <p:spPr>
          <a:xfrm>
            <a:off x="695324" y="1450341"/>
            <a:ext cx="4464052" cy="19353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BB9787-F4D4-B57F-BA08-67B141DEA0B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0550" y="399355"/>
            <a:ext cx="9283998" cy="105251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1"/>
                </a:solidFill>
              </a:rPr>
              <a:t>Сервис </a:t>
            </a:r>
            <a:r>
              <a:rPr lang="ru-RU" dirty="0" err="1">
                <a:solidFill>
                  <a:schemeClr val="accent1"/>
                </a:solidFill>
              </a:rPr>
              <a:t>реверсинжиниринга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7B6D0F3-E5CC-9CAE-5BEB-587AE3583872}"/>
              </a:ext>
            </a:extLst>
          </p:cNvPr>
          <p:cNvSpPr/>
          <p:nvPr/>
        </p:nvSpPr>
        <p:spPr>
          <a:xfrm>
            <a:off x="1202473" y="4034474"/>
            <a:ext cx="3887053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Обратное проектирование узлов, изделий и механизмов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BA822DC-FE2D-F875-810A-F81A30CE7290}"/>
              </a:ext>
            </a:extLst>
          </p:cNvPr>
          <p:cNvSpPr/>
          <p:nvPr/>
        </p:nvSpPr>
        <p:spPr>
          <a:xfrm>
            <a:off x="1202473" y="5210834"/>
            <a:ext cx="3562776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Восстановление или изготовление конструкторской документации (КД)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07A5421-92FB-FFC1-8D8C-7745FD1A8DA4}"/>
              </a:ext>
            </a:extLst>
          </p:cNvPr>
          <p:cNvSpPr/>
          <p:nvPr/>
        </p:nvSpPr>
        <p:spPr>
          <a:xfrm>
            <a:off x="1202472" y="4622654"/>
            <a:ext cx="3873500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Изготовление изделий для </a:t>
            </a:r>
            <a:r>
              <a:rPr lang="ru-RU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ТОиР</a:t>
            </a: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, в том числе для технологической оснастки при отсутствии КД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545BBCB-1FA2-EA9A-3736-ABB36D446680}"/>
              </a:ext>
            </a:extLst>
          </p:cNvPr>
          <p:cNvSpPr/>
          <p:nvPr/>
        </p:nvSpPr>
        <p:spPr>
          <a:xfrm>
            <a:off x="1202473" y="5824415"/>
            <a:ext cx="3562776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Лабораторные испытания изготовленных изделий и узлов для подтверждения расчетных характеристик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61BF1-3490-5D3A-9730-8E72DBA2E0C4}"/>
              </a:ext>
            </a:extLst>
          </p:cNvPr>
          <p:cNvSpPr/>
          <p:nvPr/>
        </p:nvSpPr>
        <p:spPr>
          <a:xfrm>
            <a:off x="695325" y="3606131"/>
            <a:ext cx="446405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ru-RU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Решаемые задачи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EF60D1-9C75-51AC-D27B-CF7A61250E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51" t="12502" r="24819"/>
          <a:stretch/>
        </p:blipFill>
        <p:spPr>
          <a:xfrm>
            <a:off x="6181725" y="1444449"/>
            <a:ext cx="4767262" cy="4697852"/>
          </a:xfrm>
          <a:prstGeom prst="rect">
            <a:avLst/>
          </a:prstGeom>
          <a:ln w="12700">
            <a:solidFill>
              <a:schemeClr val="bg2">
                <a:lumMod val="90000"/>
              </a:schemeClr>
            </a:solidFill>
          </a:ln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887492C-465B-6D7E-F66A-0428096A5407}"/>
              </a:ext>
            </a:extLst>
          </p:cNvPr>
          <p:cNvSpPr/>
          <p:nvPr/>
        </p:nvSpPr>
        <p:spPr>
          <a:xfrm>
            <a:off x="1033429" y="1530223"/>
            <a:ext cx="4148171" cy="16927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200" dirty="0">
                <a:solidFill>
                  <a:schemeClr val="bg1"/>
                </a:solidFill>
                <a:latin typeface="Akrobat Light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Сервис позволяет найти вендора для изготовления точной копии изделия по уже существующему образцу, обладающего такими же физическими характеристиками </a:t>
            </a:r>
          </a:p>
        </p:txBody>
      </p:sp>
      <p:sp>
        <p:nvSpPr>
          <p:cNvPr id="13" name="Полилиния 12">
            <a:extLst>
              <a:ext uri="{FF2B5EF4-FFF2-40B4-BE49-F238E27FC236}">
                <a16:creationId xmlns:a16="http://schemas.microsoft.com/office/drawing/2014/main" id="{BE2525B2-1DD8-76F3-BE54-D6242B98596C}"/>
              </a:ext>
            </a:extLst>
          </p:cNvPr>
          <p:cNvSpPr>
            <a:spLocks noChangeAspect="1"/>
          </p:cNvSpPr>
          <p:nvPr/>
        </p:nvSpPr>
        <p:spPr>
          <a:xfrm>
            <a:off x="690442" y="4634689"/>
            <a:ext cx="333188" cy="332537"/>
          </a:xfrm>
          <a:custGeom>
            <a:avLst/>
            <a:gdLst>
              <a:gd name="connsiteX0" fmla="*/ 668301 w 1440000"/>
              <a:gd name="connsiteY0" fmla="*/ 847173 h 1437188"/>
              <a:gd name="connsiteX1" fmla="*/ 668301 w 1440000"/>
              <a:gd name="connsiteY1" fmla="*/ 1113750 h 1437188"/>
              <a:gd name="connsiteX2" fmla="*/ 909844 w 1440000"/>
              <a:gd name="connsiteY2" fmla="*/ 1113750 h 1437188"/>
              <a:gd name="connsiteX3" fmla="*/ 909844 w 1440000"/>
              <a:gd name="connsiteY3" fmla="*/ 847173 h 1437188"/>
              <a:gd name="connsiteX4" fmla="*/ 530156 w 1440000"/>
              <a:gd name="connsiteY4" fmla="*/ 847173 h 1437188"/>
              <a:gd name="connsiteX5" fmla="*/ 530156 w 1440000"/>
              <a:gd name="connsiteY5" fmla="*/ 1113750 h 1437188"/>
              <a:gd name="connsiteX6" fmla="*/ 626113 w 1440000"/>
              <a:gd name="connsiteY6" fmla="*/ 1113750 h 1437188"/>
              <a:gd name="connsiteX7" fmla="*/ 626113 w 1440000"/>
              <a:gd name="connsiteY7" fmla="*/ 847173 h 1437188"/>
              <a:gd name="connsiteX8" fmla="*/ 625897 w 1440000"/>
              <a:gd name="connsiteY8" fmla="*/ 545625 h 1437188"/>
              <a:gd name="connsiteX9" fmla="*/ 663396 w 1440000"/>
              <a:gd name="connsiteY9" fmla="*/ 630000 h 1437188"/>
              <a:gd name="connsiteX10" fmla="*/ 776604 w 1440000"/>
              <a:gd name="connsiteY10" fmla="*/ 630000 h 1437188"/>
              <a:gd name="connsiteX11" fmla="*/ 814106 w 1440000"/>
              <a:gd name="connsiteY11" fmla="*/ 545625 h 1437188"/>
              <a:gd name="connsiteX12" fmla="*/ 154688 w 1440000"/>
              <a:gd name="connsiteY12" fmla="*/ 363423 h 1437188"/>
              <a:gd name="connsiteX13" fmla="*/ 154688 w 1440000"/>
              <a:gd name="connsiteY13" fmla="*/ 433735 h 1437188"/>
              <a:gd name="connsiteX14" fmla="*/ 487969 w 1440000"/>
              <a:gd name="connsiteY14" fmla="*/ 433735 h 1437188"/>
              <a:gd name="connsiteX15" fmla="*/ 487969 w 1440000"/>
              <a:gd name="connsiteY15" fmla="*/ 363423 h 1437188"/>
              <a:gd name="connsiteX16" fmla="*/ 952031 w 1440000"/>
              <a:gd name="connsiteY16" fmla="*/ 362813 h 1437188"/>
              <a:gd name="connsiteX17" fmla="*/ 952031 w 1440000"/>
              <a:gd name="connsiteY17" fmla="*/ 433125 h 1437188"/>
              <a:gd name="connsiteX18" fmla="*/ 1285313 w 1440000"/>
              <a:gd name="connsiteY18" fmla="*/ 433125 h 1437188"/>
              <a:gd name="connsiteX19" fmla="*/ 1285313 w 1440000"/>
              <a:gd name="connsiteY19" fmla="*/ 362813 h 1437188"/>
              <a:gd name="connsiteX20" fmla="*/ 154688 w 1440000"/>
              <a:gd name="connsiteY20" fmla="*/ 154688 h 1437188"/>
              <a:gd name="connsiteX21" fmla="*/ 154688 w 1440000"/>
              <a:gd name="connsiteY21" fmla="*/ 321235 h 1437188"/>
              <a:gd name="connsiteX22" fmla="*/ 487969 w 1440000"/>
              <a:gd name="connsiteY22" fmla="*/ 321235 h 1437188"/>
              <a:gd name="connsiteX23" fmla="*/ 487969 w 1440000"/>
              <a:gd name="connsiteY23" fmla="*/ 271406 h 1437188"/>
              <a:gd name="connsiteX24" fmla="*/ 509063 w 1440000"/>
              <a:gd name="connsiteY24" fmla="*/ 250313 h 1437188"/>
              <a:gd name="connsiteX25" fmla="*/ 743288 w 1440000"/>
              <a:gd name="connsiteY25" fmla="*/ 250313 h 1437188"/>
              <a:gd name="connsiteX26" fmla="*/ 764381 w 1440000"/>
              <a:gd name="connsiteY26" fmla="*/ 271406 h 1437188"/>
              <a:gd name="connsiteX27" fmla="*/ 743288 w 1440000"/>
              <a:gd name="connsiteY27" fmla="*/ 292500 h 1437188"/>
              <a:gd name="connsiteX28" fmla="*/ 530156 w 1440000"/>
              <a:gd name="connsiteY28" fmla="*/ 292500 h 1437188"/>
              <a:gd name="connsiteX29" fmla="*/ 530156 w 1440000"/>
              <a:gd name="connsiteY29" fmla="*/ 503438 h 1437188"/>
              <a:gd name="connsiteX30" fmla="*/ 909844 w 1440000"/>
              <a:gd name="connsiteY30" fmla="*/ 503438 h 1437188"/>
              <a:gd name="connsiteX31" fmla="*/ 909844 w 1440000"/>
              <a:gd name="connsiteY31" fmla="*/ 292500 h 1437188"/>
              <a:gd name="connsiteX32" fmla="*/ 835200 w 1440000"/>
              <a:gd name="connsiteY32" fmla="*/ 292500 h 1437188"/>
              <a:gd name="connsiteX33" fmla="*/ 814106 w 1440000"/>
              <a:gd name="connsiteY33" fmla="*/ 271406 h 1437188"/>
              <a:gd name="connsiteX34" fmla="*/ 835200 w 1440000"/>
              <a:gd name="connsiteY34" fmla="*/ 250313 h 1437188"/>
              <a:gd name="connsiteX35" fmla="*/ 930938 w 1440000"/>
              <a:gd name="connsiteY35" fmla="*/ 250313 h 1437188"/>
              <a:gd name="connsiteX36" fmla="*/ 952031 w 1440000"/>
              <a:gd name="connsiteY36" fmla="*/ 271406 h 1437188"/>
              <a:gd name="connsiteX37" fmla="*/ 952031 w 1440000"/>
              <a:gd name="connsiteY37" fmla="*/ 320625 h 1437188"/>
              <a:gd name="connsiteX38" fmla="*/ 1285313 w 1440000"/>
              <a:gd name="connsiteY38" fmla="*/ 320625 h 1437188"/>
              <a:gd name="connsiteX39" fmla="*/ 1285313 w 1440000"/>
              <a:gd name="connsiteY39" fmla="*/ 154688 h 1437188"/>
              <a:gd name="connsiteX40" fmla="*/ 133594 w 1440000"/>
              <a:gd name="connsiteY40" fmla="*/ 112500 h 1437188"/>
              <a:gd name="connsiteX41" fmla="*/ 1306406 w 1440000"/>
              <a:gd name="connsiteY41" fmla="*/ 112500 h 1437188"/>
              <a:gd name="connsiteX42" fmla="*/ 1327500 w 1440000"/>
              <a:gd name="connsiteY42" fmla="*/ 133594 h 1437188"/>
              <a:gd name="connsiteX43" fmla="*/ 1327500 w 1440000"/>
              <a:gd name="connsiteY43" fmla="*/ 1134844 h 1437188"/>
              <a:gd name="connsiteX44" fmla="*/ 1306406 w 1440000"/>
              <a:gd name="connsiteY44" fmla="*/ 1155938 h 1437188"/>
              <a:gd name="connsiteX45" fmla="*/ 133594 w 1440000"/>
              <a:gd name="connsiteY45" fmla="*/ 1155938 h 1437188"/>
              <a:gd name="connsiteX46" fmla="*/ 112500 w 1440000"/>
              <a:gd name="connsiteY46" fmla="*/ 1134844 h 1437188"/>
              <a:gd name="connsiteX47" fmla="*/ 112500 w 1440000"/>
              <a:gd name="connsiteY47" fmla="*/ 742050 h 1437188"/>
              <a:gd name="connsiteX48" fmla="*/ 133594 w 1440000"/>
              <a:gd name="connsiteY48" fmla="*/ 720956 h 1437188"/>
              <a:gd name="connsiteX49" fmla="*/ 154688 w 1440000"/>
              <a:gd name="connsiteY49" fmla="*/ 742050 h 1437188"/>
              <a:gd name="connsiteX50" fmla="*/ 154688 w 1440000"/>
              <a:gd name="connsiteY50" fmla="*/ 1113750 h 1437188"/>
              <a:gd name="connsiteX51" fmla="*/ 487969 w 1440000"/>
              <a:gd name="connsiteY51" fmla="*/ 1113750 h 1437188"/>
              <a:gd name="connsiteX52" fmla="*/ 487969 w 1440000"/>
              <a:gd name="connsiteY52" fmla="*/ 826079 h 1437188"/>
              <a:gd name="connsiteX53" fmla="*/ 509063 w 1440000"/>
              <a:gd name="connsiteY53" fmla="*/ 804985 h 1437188"/>
              <a:gd name="connsiteX54" fmla="*/ 930938 w 1440000"/>
              <a:gd name="connsiteY54" fmla="*/ 804985 h 1437188"/>
              <a:gd name="connsiteX55" fmla="*/ 952031 w 1440000"/>
              <a:gd name="connsiteY55" fmla="*/ 826079 h 1437188"/>
              <a:gd name="connsiteX56" fmla="*/ 952031 w 1440000"/>
              <a:gd name="connsiteY56" fmla="*/ 1113750 h 1437188"/>
              <a:gd name="connsiteX57" fmla="*/ 1285313 w 1440000"/>
              <a:gd name="connsiteY57" fmla="*/ 1113750 h 1437188"/>
              <a:gd name="connsiteX58" fmla="*/ 1285313 w 1440000"/>
              <a:gd name="connsiteY58" fmla="*/ 475313 h 1437188"/>
              <a:gd name="connsiteX59" fmla="*/ 952031 w 1440000"/>
              <a:gd name="connsiteY59" fmla="*/ 475313 h 1437188"/>
              <a:gd name="connsiteX60" fmla="*/ 952031 w 1440000"/>
              <a:gd name="connsiteY60" fmla="*/ 524531 h 1437188"/>
              <a:gd name="connsiteX61" fmla="*/ 930938 w 1440000"/>
              <a:gd name="connsiteY61" fmla="*/ 545625 h 1437188"/>
              <a:gd name="connsiteX62" fmla="*/ 860271 w 1440000"/>
              <a:gd name="connsiteY62" fmla="*/ 545625 h 1437188"/>
              <a:gd name="connsiteX63" fmla="*/ 809589 w 1440000"/>
              <a:gd name="connsiteY63" fmla="*/ 659661 h 1437188"/>
              <a:gd name="connsiteX64" fmla="*/ 790313 w 1440000"/>
              <a:gd name="connsiteY64" fmla="*/ 672188 h 1437188"/>
              <a:gd name="connsiteX65" fmla="*/ 741094 w 1440000"/>
              <a:gd name="connsiteY65" fmla="*/ 672188 h 1437188"/>
              <a:gd name="connsiteX66" fmla="*/ 741094 w 1440000"/>
              <a:gd name="connsiteY66" fmla="*/ 696704 h 1437188"/>
              <a:gd name="connsiteX67" fmla="*/ 720000 w 1440000"/>
              <a:gd name="connsiteY67" fmla="*/ 717798 h 1437188"/>
              <a:gd name="connsiteX68" fmla="*/ 698906 w 1440000"/>
              <a:gd name="connsiteY68" fmla="*/ 696704 h 1437188"/>
              <a:gd name="connsiteX69" fmla="*/ 698906 w 1440000"/>
              <a:gd name="connsiteY69" fmla="*/ 672188 h 1437188"/>
              <a:gd name="connsiteX70" fmla="*/ 649688 w 1440000"/>
              <a:gd name="connsiteY70" fmla="*/ 672188 h 1437188"/>
              <a:gd name="connsiteX71" fmla="*/ 630411 w 1440000"/>
              <a:gd name="connsiteY71" fmla="*/ 659661 h 1437188"/>
              <a:gd name="connsiteX72" fmla="*/ 579729 w 1440000"/>
              <a:gd name="connsiteY72" fmla="*/ 545625 h 1437188"/>
              <a:gd name="connsiteX73" fmla="*/ 509063 w 1440000"/>
              <a:gd name="connsiteY73" fmla="*/ 545625 h 1437188"/>
              <a:gd name="connsiteX74" fmla="*/ 487969 w 1440000"/>
              <a:gd name="connsiteY74" fmla="*/ 524531 h 1437188"/>
              <a:gd name="connsiteX75" fmla="*/ 487969 w 1440000"/>
              <a:gd name="connsiteY75" fmla="*/ 475923 h 1437188"/>
              <a:gd name="connsiteX76" fmla="*/ 154688 w 1440000"/>
              <a:gd name="connsiteY76" fmla="*/ 475923 h 1437188"/>
              <a:gd name="connsiteX77" fmla="*/ 154688 w 1440000"/>
              <a:gd name="connsiteY77" fmla="*/ 650138 h 1437188"/>
              <a:gd name="connsiteX78" fmla="*/ 133594 w 1440000"/>
              <a:gd name="connsiteY78" fmla="*/ 671231 h 1437188"/>
              <a:gd name="connsiteX79" fmla="*/ 112500 w 1440000"/>
              <a:gd name="connsiteY79" fmla="*/ 650138 h 1437188"/>
              <a:gd name="connsiteX80" fmla="*/ 112500 w 1440000"/>
              <a:gd name="connsiteY80" fmla="*/ 133594 h 1437188"/>
              <a:gd name="connsiteX81" fmla="*/ 133594 w 1440000"/>
              <a:gd name="connsiteY81" fmla="*/ 112500 h 1437188"/>
              <a:gd name="connsiteX82" fmla="*/ 63281 w 1440000"/>
              <a:gd name="connsiteY82" fmla="*/ 0 h 1437188"/>
              <a:gd name="connsiteX83" fmla="*/ 1376719 w 1440000"/>
              <a:gd name="connsiteY83" fmla="*/ 0 h 1437188"/>
              <a:gd name="connsiteX84" fmla="*/ 1440000 w 1440000"/>
              <a:gd name="connsiteY84" fmla="*/ 63281 h 1437188"/>
              <a:gd name="connsiteX85" fmla="*/ 1440000 w 1440000"/>
              <a:gd name="connsiteY85" fmla="*/ 1373906 h 1437188"/>
              <a:gd name="connsiteX86" fmla="*/ 1376719 w 1440000"/>
              <a:gd name="connsiteY86" fmla="*/ 1437188 h 1437188"/>
              <a:gd name="connsiteX87" fmla="*/ 1236094 w 1440000"/>
              <a:gd name="connsiteY87" fmla="*/ 1437188 h 1437188"/>
              <a:gd name="connsiteX88" fmla="*/ 1172813 w 1440000"/>
              <a:gd name="connsiteY88" fmla="*/ 1373906 h 1437188"/>
              <a:gd name="connsiteX89" fmla="*/ 1172813 w 1440000"/>
              <a:gd name="connsiteY89" fmla="*/ 1289531 h 1437188"/>
              <a:gd name="connsiteX90" fmla="*/ 1151719 w 1440000"/>
              <a:gd name="connsiteY90" fmla="*/ 1268438 h 1437188"/>
              <a:gd name="connsiteX91" fmla="*/ 973434 w 1440000"/>
              <a:gd name="connsiteY91" fmla="*/ 1268438 h 1437188"/>
              <a:gd name="connsiteX92" fmla="*/ 952341 w 1440000"/>
              <a:gd name="connsiteY92" fmla="*/ 1247344 h 1437188"/>
              <a:gd name="connsiteX93" fmla="*/ 973434 w 1440000"/>
              <a:gd name="connsiteY93" fmla="*/ 1226250 h 1437188"/>
              <a:gd name="connsiteX94" fmla="*/ 1151719 w 1440000"/>
              <a:gd name="connsiteY94" fmla="*/ 1226250 h 1437188"/>
              <a:gd name="connsiteX95" fmla="*/ 1215000 w 1440000"/>
              <a:gd name="connsiteY95" fmla="*/ 1289531 h 1437188"/>
              <a:gd name="connsiteX96" fmla="*/ 1215000 w 1440000"/>
              <a:gd name="connsiteY96" fmla="*/ 1373906 h 1437188"/>
              <a:gd name="connsiteX97" fmla="*/ 1236094 w 1440000"/>
              <a:gd name="connsiteY97" fmla="*/ 1395000 h 1437188"/>
              <a:gd name="connsiteX98" fmla="*/ 1376719 w 1440000"/>
              <a:gd name="connsiteY98" fmla="*/ 1395000 h 1437188"/>
              <a:gd name="connsiteX99" fmla="*/ 1397813 w 1440000"/>
              <a:gd name="connsiteY99" fmla="*/ 1373906 h 1437188"/>
              <a:gd name="connsiteX100" fmla="*/ 1397813 w 1440000"/>
              <a:gd name="connsiteY100" fmla="*/ 63281 h 1437188"/>
              <a:gd name="connsiteX101" fmla="*/ 1376719 w 1440000"/>
              <a:gd name="connsiteY101" fmla="*/ 42188 h 1437188"/>
              <a:gd name="connsiteX102" fmla="*/ 63281 w 1440000"/>
              <a:gd name="connsiteY102" fmla="*/ 42188 h 1437188"/>
              <a:gd name="connsiteX103" fmla="*/ 42188 w 1440000"/>
              <a:gd name="connsiteY103" fmla="*/ 63281 h 1437188"/>
              <a:gd name="connsiteX104" fmla="*/ 42188 w 1440000"/>
              <a:gd name="connsiteY104" fmla="*/ 1373906 h 1437188"/>
              <a:gd name="connsiteX105" fmla="*/ 63281 w 1440000"/>
              <a:gd name="connsiteY105" fmla="*/ 1395000 h 1437188"/>
              <a:gd name="connsiteX106" fmla="*/ 203906 w 1440000"/>
              <a:gd name="connsiteY106" fmla="*/ 1395000 h 1437188"/>
              <a:gd name="connsiteX107" fmla="*/ 225000 w 1440000"/>
              <a:gd name="connsiteY107" fmla="*/ 1373906 h 1437188"/>
              <a:gd name="connsiteX108" fmla="*/ 225000 w 1440000"/>
              <a:gd name="connsiteY108" fmla="*/ 1289531 h 1437188"/>
              <a:gd name="connsiteX109" fmla="*/ 288281 w 1440000"/>
              <a:gd name="connsiteY109" fmla="*/ 1226250 h 1437188"/>
              <a:gd name="connsiteX110" fmla="*/ 881522 w 1440000"/>
              <a:gd name="connsiteY110" fmla="*/ 1226250 h 1437188"/>
              <a:gd name="connsiteX111" fmla="*/ 902616 w 1440000"/>
              <a:gd name="connsiteY111" fmla="*/ 1247344 h 1437188"/>
              <a:gd name="connsiteX112" fmla="*/ 881522 w 1440000"/>
              <a:gd name="connsiteY112" fmla="*/ 1268438 h 1437188"/>
              <a:gd name="connsiteX113" fmla="*/ 288281 w 1440000"/>
              <a:gd name="connsiteY113" fmla="*/ 1268438 h 1437188"/>
              <a:gd name="connsiteX114" fmla="*/ 267188 w 1440000"/>
              <a:gd name="connsiteY114" fmla="*/ 1289531 h 1437188"/>
              <a:gd name="connsiteX115" fmla="*/ 267188 w 1440000"/>
              <a:gd name="connsiteY115" fmla="*/ 1373906 h 1437188"/>
              <a:gd name="connsiteX116" fmla="*/ 203906 w 1440000"/>
              <a:gd name="connsiteY116" fmla="*/ 1437188 h 1437188"/>
              <a:gd name="connsiteX117" fmla="*/ 63281 w 1440000"/>
              <a:gd name="connsiteY117" fmla="*/ 1437188 h 1437188"/>
              <a:gd name="connsiteX118" fmla="*/ 0 w 1440000"/>
              <a:gd name="connsiteY118" fmla="*/ 1373906 h 1437188"/>
              <a:gd name="connsiteX119" fmla="*/ 0 w 1440000"/>
              <a:gd name="connsiteY119" fmla="*/ 63281 h 1437188"/>
              <a:gd name="connsiteX120" fmla="*/ 63281 w 1440000"/>
              <a:gd name="connsiteY120" fmla="*/ 0 h 1437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440000" h="1437188">
                <a:moveTo>
                  <a:pt x="668301" y="847173"/>
                </a:moveTo>
                <a:lnTo>
                  <a:pt x="668301" y="1113750"/>
                </a:lnTo>
                <a:lnTo>
                  <a:pt x="909844" y="1113750"/>
                </a:lnTo>
                <a:lnTo>
                  <a:pt x="909844" y="847173"/>
                </a:lnTo>
                <a:close/>
                <a:moveTo>
                  <a:pt x="530156" y="847173"/>
                </a:moveTo>
                <a:lnTo>
                  <a:pt x="530156" y="1113750"/>
                </a:lnTo>
                <a:lnTo>
                  <a:pt x="626113" y="1113750"/>
                </a:lnTo>
                <a:lnTo>
                  <a:pt x="626113" y="847173"/>
                </a:lnTo>
                <a:close/>
                <a:moveTo>
                  <a:pt x="625897" y="545625"/>
                </a:moveTo>
                <a:lnTo>
                  <a:pt x="663396" y="630000"/>
                </a:lnTo>
                <a:lnTo>
                  <a:pt x="776604" y="630000"/>
                </a:lnTo>
                <a:lnTo>
                  <a:pt x="814106" y="545625"/>
                </a:lnTo>
                <a:close/>
                <a:moveTo>
                  <a:pt x="154688" y="363423"/>
                </a:moveTo>
                <a:lnTo>
                  <a:pt x="154688" y="433735"/>
                </a:lnTo>
                <a:lnTo>
                  <a:pt x="487969" y="433735"/>
                </a:lnTo>
                <a:lnTo>
                  <a:pt x="487969" y="363423"/>
                </a:lnTo>
                <a:close/>
                <a:moveTo>
                  <a:pt x="952031" y="362813"/>
                </a:moveTo>
                <a:lnTo>
                  <a:pt x="952031" y="433125"/>
                </a:lnTo>
                <a:lnTo>
                  <a:pt x="1285313" y="433125"/>
                </a:lnTo>
                <a:lnTo>
                  <a:pt x="1285313" y="362813"/>
                </a:lnTo>
                <a:close/>
                <a:moveTo>
                  <a:pt x="154688" y="154688"/>
                </a:moveTo>
                <a:lnTo>
                  <a:pt x="154688" y="321235"/>
                </a:lnTo>
                <a:lnTo>
                  <a:pt x="487969" y="321235"/>
                </a:lnTo>
                <a:lnTo>
                  <a:pt x="487969" y="271406"/>
                </a:lnTo>
                <a:cubicBezTo>
                  <a:pt x="487969" y="259754"/>
                  <a:pt x="497413" y="250313"/>
                  <a:pt x="509063" y="250313"/>
                </a:cubicBezTo>
                <a:lnTo>
                  <a:pt x="743288" y="250313"/>
                </a:lnTo>
                <a:cubicBezTo>
                  <a:pt x="754937" y="250313"/>
                  <a:pt x="764381" y="259754"/>
                  <a:pt x="764381" y="271406"/>
                </a:cubicBezTo>
                <a:cubicBezTo>
                  <a:pt x="764381" y="283058"/>
                  <a:pt x="754937" y="292500"/>
                  <a:pt x="743288" y="292500"/>
                </a:cubicBezTo>
                <a:lnTo>
                  <a:pt x="530156" y="292500"/>
                </a:lnTo>
                <a:lnTo>
                  <a:pt x="530156" y="503438"/>
                </a:lnTo>
                <a:lnTo>
                  <a:pt x="909844" y="503438"/>
                </a:lnTo>
                <a:lnTo>
                  <a:pt x="909844" y="292500"/>
                </a:lnTo>
                <a:lnTo>
                  <a:pt x="835200" y="292500"/>
                </a:lnTo>
                <a:cubicBezTo>
                  <a:pt x="823551" y="292500"/>
                  <a:pt x="814106" y="283058"/>
                  <a:pt x="814106" y="271406"/>
                </a:cubicBezTo>
                <a:cubicBezTo>
                  <a:pt x="814106" y="259754"/>
                  <a:pt x="823551" y="250313"/>
                  <a:pt x="835200" y="250313"/>
                </a:cubicBezTo>
                <a:lnTo>
                  <a:pt x="930938" y="250313"/>
                </a:lnTo>
                <a:cubicBezTo>
                  <a:pt x="942587" y="250313"/>
                  <a:pt x="952031" y="259754"/>
                  <a:pt x="952031" y="271406"/>
                </a:cubicBezTo>
                <a:lnTo>
                  <a:pt x="952031" y="320625"/>
                </a:lnTo>
                <a:lnTo>
                  <a:pt x="1285313" y="320625"/>
                </a:lnTo>
                <a:lnTo>
                  <a:pt x="1285313" y="154688"/>
                </a:lnTo>
                <a:close/>
                <a:moveTo>
                  <a:pt x="133594" y="112500"/>
                </a:moveTo>
                <a:lnTo>
                  <a:pt x="1306406" y="112500"/>
                </a:lnTo>
                <a:cubicBezTo>
                  <a:pt x="1318056" y="112500"/>
                  <a:pt x="1327500" y="121942"/>
                  <a:pt x="1327500" y="133594"/>
                </a:cubicBezTo>
                <a:lnTo>
                  <a:pt x="1327500" y="1134844"/>
                </a:lnTo>
                <a:cubicBezTo>
                  <a:pt x="1327500" y="1146496"/>
                  <a:pt x="1318056" y="1155938"/>
                  <a:pt x="1306406" y="1155938"/>
                </a:cubicBezTo>
                <a:lnTo>
                  <a:pt x="133594" y="1155938"/>
                </a:lnTo>
                <a:cubicBezTo>
                  <a:pt x="121944" y="1155938"/>
                  <a:pt x="112500" y="1146496"/>
                  <a:pt x="112500" y="1134844"/>
                </a:cubicBezTo>
                <a:lnTo>
                  <a:pt x="112500" y="742050"/>
                </a:lnTo>
                <a:cubicBezTo>
                  <a:pt x="112500" y="730398"/>
                  <a:pt x="121944" y="720956"/>
                  <a:pt x="133594" y="720956"/>
                </a:cubicBezTo>
                <a:cubicBezTo>
                  <a:pt x="145243" y="720956"/>
                  <a:pt x="154688" y="730398"/>
                  <a:pt x="154688" y="742050"/>
                </a:cubicBezTo>
                <a:lnTo>
                  <a:pt x="154688" y="1113750"/>
                </a:lnTo>
                <a:lnTo>
                  <a:pt x="487969" y="1113750"/>
                </a:lnTo>
                <a:lnTo>
                  <a:pt x="487969" y="826079"/>
                </a:lnTo>
                <a:cubicBezTo>
                  <a:pt x="487969" y="814427"/>
                  <a:pt x="497413" y="804985"/>
                  <a:pt x="509063" y="804985"/>
                </a:cubicBezTo>
                <a:lnTo>
                  <a:pt x="930938" y="804985"/>
                </a:lnTo>
                <a:cubicBezTo>
                  <a:pt x="942587" y="804985"/>
                  <a:pt x="952031" y="814427"/>
                  <a:pt x="952031" y="826079"/>
                </a:cubicBezTo>
                <a:lnTo>
                  <a:pt x="952031" y="1113750"/>
                </a:lnTo>
                <a:lnTo>
                  <a:pt x="1285313" y="1113750"/>
                </a:lnTo>
                <a:lnTo>
                  <a:pt x="1285313" y="475313"/>
                </a:lnTo>
                <a:lnTo>
                  <a:pt x="952031" y="475313"/>
                </a:lnTo>
                <a:lnTo>
                  <a:pt x="952031" y="524531"/>
                </a:lnTo>
                <a:cubicBezTo>
                  <a:pt x="952031" y="536183"/>
                  <a:pt x="942587" y="545625"/>
                  <a:pt x="930938" y="545625"/>
                </a:cubicBezTo>
                <a:lnTo>
                  <a:pt x="860271" y="545625"/>
                </a:lnTo>
                <a:lnTo>
                  <a:pt x="809589" y="659661"/>
                </a:lnTo>
                <a:cubicBezTo>
                  <a:pt x="806203" y="667280"/>
                  <a:pt x="798649" y="672188"/>
                  <a:pt x="790313" y="672188"/>
                </a:cubicBezTo>
                <a:lnTo>
                  <a:pt x="741094" y="672188"/>
                </a:lnTo>
                <a:lnTo>
                  <a:pt x="741094" y="696704"/>
                </a:lnTo>
                <a:cubicBezTo>
                  <a:pt x="741094" y="708356"/>
                  <a:pt x="731649" y="717798"/>
                  <a:pt x="720000" y="717798"/>
                </a:cubicBezTo>
                <a:cubicBezTo>
                  <a:pt x="708351" y="717798"/>
                  <a:pt x="698906" y="708356"/>
                  <a:pt x="698906" y="696704"/>
                </a:cubicBezTo>
                <a:lnTo>
                  <a:pt x="698906" y="672188"/>
                </a:lnTo>
                <a:lnTo>
                  <a:pt x="649688" y="672188"/>
                </a:lnTo>
                <a:cubicBezTo>
                  <a:pt x="641351" y="672188"/>
                  <a:pt x="633797" y="667280"/>
                  <a:pt x="630411" y="659661"/>
                </a:cubicBezTo>
                <a:lnTo>
                  <a:pt x="579729" y="545625"/>
                </a:lnTo>
                <a:lnTo>
                  <a:pt x="509063" y="545625"/>
                </a:lnTo>
                <a:cubicBezTo>
                  <a:pt x="497413" y="545625"/>
                  <a:pt x="487969" y="536183"/>
                  <a:pt x="487969" y="524531"/>
                </a:cubicBezTo>
                <a:lnTo>
                  <a:pt x="487969" y="475923"/>
                </a:lnTo>
                <a:lnTo>
                  <a:pt x="154688" y="475923"/>
                </a:lnTo>
                <a:lnTo>
                  <a:pt x="154688" y="650138"/>
                </a:lnTo>
                <a:cubicBezTo>
                  <a:pt x="154688" y="661790"/>
                  <a:pt x="145243" y="671231"/>
                  <a:pt x="133594" y="671231"/>
                </a:cubicBezTo>
                <a:cubicBezTo>
                  <a:pt x="121944" y="671231"/>
                  <a:pt x="112500" y="661790"/>
                  <a:pt x="112500" y="650138"/>
                </a:cubicBezTo>
                <a:lnTo>
                  <a:pt x="112500" y="133594"/>
                </a:lnTo>
                <a:cubicBezTo>
                  <a:pt x="112500" y="121942"/>
                  <a:pt x="121944" y="112500"/>
                  <a:pt x="133594" y="112500"/>
                </a:cubicBezTo>
                <a:close/>
                <a:moveTo>
                  <a:pt x="63281" y="0"/>
                </a:moveTo>
                <a:lnTo>
                  <a:pt x="1376719" y="0"/>
                </a:lnTo>
                <a:cubicBezTo>
                  <a:pt x="1411614" y="0"/>
                  <a:pt x="1440000" y="28389"/>
                  <a:pt x="1440000" y="63281"/>
                </a:cubicBezTo>
                <a:lnTo>
                  <a:pt x="1440000" y="1373906"/>
                </a:lnTo>
                <a:cubicBezTo>
                  <a:pt x="1440000" y="1408798"/>
                  <a:pt x="1411614" y="1437188"/>
                  <a:pt x="1376719" y="1437188"/>
                </a:cubicBezTo>
                <a:lnTo>
                  <a:pt x="1236094" y="1437188"/>
                </a:lnTo>
                <a:cubicBezTo>
                  <a:pt x="1201199" y="1437188"/>
                  <a:pt x="1172813" y="1408798"/>
                  <a:pt x="1172813" y="1373906"/>
                </a:cubicBezTo>
                <a:lnTo>
                  <a:pt x="1172813" y="1289531"/>
                </a:lnTo>
                <a:cubicBezTo>
                  <a:pt x="1172813" y="1277899"/>
                  <a:pt x="1163351" y="1268438"/>
                  <a:pt x="1151719" y="1268438"/>
                </a:cubicBezTo>
                <a:lnTo>
                  <a:pt x="973434" y="1268438"/>
                </a:lnTo>
                <a:cubicBezTo>
                  <a:pt x="961785" y="1268438"/>
                  <a:pt x="952341" y="1258996"/>
                  <a:pt x="952341" y="1247344"/>
                </a:cubicBezTo>
                <a:cubicBezTo>
                  <a:pt x="952341" y="1235692"/>
                  <a:pt x="961785" y="1226250"/>
                  <a:pt x="973434" y="1226250"/>
                </a:cubicBezTo>
                <a:lnTo>
                  <a:pt x="1151719" y="1226250"/>
                </a:lnTo>
                <a:cubicBezTo>
                  <a:pt x="1186614" y="1226250"/>
                  <a:pt x="1215000" y="1254639"/>
                  <a:pt x="1215000" y="1289531"/>
                </a:cubicBezTo>
                <a:lnTo>
                  <a:pt x="1215000" y="1373906"/>
                </a:lnTo>
                <a:cubicBezTo>
                  <a:pt x="1215000" y="1385539"/>
                  <a:pt x="1224461" y="1395000"/>
                  <a:pt x="1236094" y="1395000"/>
                </a:cubicBezTo>
                <a:lnTo>
                  <a:pt x="1376719" y="1395000"/>
                </a:lnTo>
                <a:cubicBezTo>
                  <a:pt x="1388351" y="1395000"/>
                  <a:pt x="1397813" y="1385539"/>
                  <a:pt x="1397813" y="1373906"/>
                </a:cubicBezTo>
                <a:lnTo>
                  <a:pt x="1397813" y="63281"/>
                </a:lnTo>
                <a:cubicBezTo>
                  <a:pt x="1397813" y="51649"/>
                  <a:pt x="1388351" y="42188"/>
                  <a:pt x="1376719" y="42188"/>
                </a:cubicBezTo>
                <a:lnTo>
                  <a:pt x="63281" y="42188"/>
                </a:lnTo>
                <a:cubicBezTo>
                  <a:pt x="51649" y="42188"/>
                  <a:pt x="42188" y="51649"/>
                  <a:pt x="42188" y="63281"/>
                </a:cubicBezTo>
                <a:lnTo>
                  <a:pt x="42188" y="1373906"/>
                </a:lnTo>
                <a:cubicBezTo>
                  <a:pt x="42188" y="1385539"/>
                  <a:pt x="51649" y="1395000"/>
                  <a:pt x="63281" y="1395000"/>
                </a:cubicBezTo>
                <a:lnTo>
                  <a:pt x="203906" y="1395000"/>
                </a:lnTo>
                <a:cubicBezTo>
                  <a:pt x="215539" y="1395000"/>
                  <a:pt x="225000" y="1385539"/>
                  <a:pt x="225000" y="1373906"/>
                </a:cubicBezTo>
                <a:lnTo>
                  <a:pt x="225000" y="1289531"/>
                </a:lnTo>
                <a:cubicBezTo>
                  <a:pt x="225000" y="1254639"/>
                  <a:pt x="253387" y="1226250"/>
                  <a:pt x="288281" y="1226250"/>
                </a:cubicBezTo>
                <a:lnTo>
                  <a:pt x="881522" y="1226250"/>
                </a:lnTo>
                <a:cubicBezTo>
                  <a:pt x="893171" y="1226250"/>
                  <a:pt x="902616" y="1235692"/>
                  <a:pt x="902616" y="1247344"/>
                </a:cubicBezTo>
                <a:cubicBezTo>
                  <a:pt x="902616" y="1258996"/>
                  <a:pt x="893171" y="1268438"/>
                  <a:pt x="881522" y="1268438"/>
                </a:cubicBezTo>
                <a:lnTo>
                  <a:pt x="288281" y="1268438"/>
                </a:lnTo>
                <a:cubicBezTo>
                  <a:pt x="276649" y="1268438"/>
                  <a:pt x="267188" y="1277899"/>
                  <a:pt x="267188" y="1289531"/>
                </a:cubicBezTo>
                <a:lnTo>
                  <a:pt x="267188" y="1373906"/>
                </a:lnTo>
                <a:cubicBezTo>
                  <a:pt x="267188" y="1408798"/>
                  <a:pt x="238801" y="1437188"/>
                  <a:pt x="203906" y="1437188"/>
                </a:cubicBezTo>
                <a:lnTo>
                  <a:pt x="63281" y="1437188"/>
                </a:lnTo>
                <a:cubicBezTo>
                  <a:pt x="28387" y="1437188"/>
                  <a:pt x="0" y="1408798"/>
                  <a:pt x="0" y="1373906"/>
                </a:cubicBezTo>
                <a:lnTo>
                  <a:pt x="0" y="63281"/>
                </a:lnTo>
                <a:cubicBezTo>
                  <a:pt x="0" y="28389"/>
                  <a:pt x="28387" y="0"/>
                  <a:pt x="63281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809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Полилиния 13">
            <a:extLst>
              <a:ext uri="{FF2B5EF4-FFF2-40B4-BE49-F238E27FC236}">
                <a16:creationId xmlns:a16="http://schemas.microsoft.com/office/drawing/2014/main" id="{FC3FC188-EBC8-06A6-8BC0-DA0049027383}"/>
              </a:ext>
            </a:extLst>
          </p:cNvPr>
          <p:cNvSpPr>
            <a:spLocks noChangeAspect="1"/>
          </p:cNvSpPr>
          <p:nvPr/>
        </p:nvSpPr>
        <p:spPr>
          <a:xfrm>
            <a:off x="690769" y="5809764"/>
            <a:ext cx="332537" cy="332537"/>
          </a:xfrm>
          <a:custGeom>
            <a:avLst/>
            <a:gdLst>
              <a:gd name="connsiteX0" fmla="*/ 542885 w 720000"/>
              <a:gd name="connsiteY0" fmla="*/ 271394 h 720000"/>
              <a:gd name="connsiteX1" fmla="*/ 556732 w 720000"/>
              <a:gd name="connsiteY1" fmla="*/ 277019 h 720000"/>
              <a:gd name="connsiteX2" fmla="*/ 573464 w 720000"/>
              <a:gd name="connsiteY2" fmla="*/ 360000 h 720000"/>
              <a:gd name="connsiteX3" fmla="*/ 360000 w 720000"/>
              <a:gd name="connsiteY3" fmla="*/ 573464 h 720000"/>
              <a:gd name="connsiteX4" fmla="*/ 225801 w 720000"/>
              <a:gd name="connsiteY4" fmla="*/ 526013 h 720000"/>
              <a:gd name="connsiteX5" fmla="*/ 224234 w 720000"/>
              <a:gd name="connsiteY5" fmla="*/ 511151 h 720000"/>
              <a:gd name="connsiteX6" fmla="*/ 239096 w 720000"/>
              <a:gd name="connsiteY6" fmla="*/ 509584 h 720000"/>
              <a:gd name="connsiteX7" fmla="*/ 360000 w 720000"/>
              <a:gd name="connsiteY7" fmla="*/ 552329 h 720000"/>
              <a:gd name="connsiteX8" fmla="*/ 552328 w 720000"/>
              <a:gd name="connsiteY8" fmla="*/ 360000 h 720000"/>
              <a:gd name="connsiteX9" fmla="*/ 537261 w 720000"/>
              <a:gd name="connsiteY9" fmla="*/ 285240 h 720000"/>
              <a:gd name="connsiteX10" fmla="*/ 542885 w 720000"/>
              <a:gd name="connsiteY10" fmla="*/ 271394 h 720000"/>
              <a:gd name="connsiteX11" fmla="*/ 360000 w 720000"/>
              <a:gd name="connsiteY11" fmla="*/ 212759 h 720000"/>
              <a:gd name="connsiteX12" fmla="*/ 212759 w 720000"/>
              <a:gd name="connsiteY12" fmla="*/ 360000 h 720000"/>
              <a:gd name="connsiteX13" fmla="*/ 360000 w 720000"/>
              <a:gd name="connsiteY13" fmla="*/ 507240 h 720000"/>
              <a:gd name="connsiteX14" fmla="*/ 507240 w 720000"/>
              <a:gd name="connsiteY14" fmla="*/ 360000 h 720000"/>
              <a:gd name="connsiteX15" fmla="*/ 360000 w 720000"/>
              <a:gd name="connsiteY15" fmla="*/ 212759 h 720000"/>
              <a:gd name="connsiteX16" fmla="*/ 494174 w 720000"/>
              <a:gd name="connsiteY16" fmla="*/ 193967 h 720000"/>
              <a:gd name="connsiteX17" fmla="*/ 526047 w 720000"/>
              <a:gd name="connsiteY17" fmla="*/ 225843 h 720000"/>
              <a:gd name="connsiteX18" fmla="*/ 524477 w 720000"/>
              <a:gd name="connsiteY18" fmla="*/ 240705 h 720000"/>
              <a:gd name="connsiteX19" fmla="*/ 517838 w 720000"/>
              <a:gd name="connsiteY19" fmla="*/ 243057 h 720000"/>
              <a:gd name="connsiteX20" fmla="*/ 509617 w 720000"/>
              <a:gd name="connsiteY20" fmla="*/ 239136 h 720000"/>
              <a:gd name="connsiteX21" fmla="*/ 480881 w 720000"/>
              <a:gd name="connsiteY21" fmla="*/ 210398 h 720000"/>
              <a:gd name="connsiteX22" fmla="*/ 479312 w 720000"/>
              <a:gd name="connsiteY22" fmla="*/ 195536 h 720000"/>
              <a:gd name="connsiteX23" fmla="*/ 494174 w 720000"/>
              <a:gd name="connsiteY23" fmla="*/ 193967 h 720000"/>
              <a:gd name="connsiteX24" fmla="*/ 360000 w 720000"/>
              <a:gd name="connsiteY24" fmla="*/ 191624 h 720000"/>
              <a:gd name="connsiteX25" fmla="*/ 528375 w 720000"/>
              <a:gd name="connsiteY25" fmla="*/ 360000 h 720000"/>
              <a:gd name="connsiteX26" fmla="*/ 360000 w 720000"/>
              <a:gd name="connsiteY26" fmla="*/ 528375 h 720000"/>
              <a:gd name="connsiteX27" fmla="*/ 191624 w 720000"/>
              <a:gd name="connsiteY27" fmla="*/ 360000 h 720000"/>
              <a:gd name="connsiteX28" fmla="*/ 360000 w 720000"/>
              <a:gd name="connsiteY28" fmla="*/ 191624 h 720000"/>
              <a:gd name="connsiteX29" fmla="*/ 360000 w 720000"/>
              <a:gd name="connsiteY29" fmla="*/ 146536 h 720000"/>
              <a:gd name="connsiteX30" fmla="*/ 443059 w 720000"/>
              <a:gd name="connsiteY30" fmla="*/ 163302 h 720000"/>
              <a:gd name="connsiteX31" fmla="*/ 448678 w 720000"/>
              <a:gd name="connsiteY31" fmla="*/ 177151 h 720000"/>
              <a:gd name="connsiteX32" fmla="*/ 434829 w 720000"/>
              <a:gd name="connsiteY32" fmla="*/ 182768 h 720000"/>
              <a:gd name="connsiteX33" fmla="*/ 360000 w 720000"/>
              <a:gd name="connsiteY33" fmla="*/ 167671 h 720000"/>
              <a:gd name="connsiteX34" fmla="*/ 167671 w 720000"/>
              <a:gd name="connsiteY34" fmla="*/ 360000 h 720000"/>
              <a:gd name="connsiteX35" fmla="*/ 210447 w 720000"/>
              <a:gd name="connsiteY35" fmla="*/ 480943 h 720000"/>
              <a:gd name="connsiteX36" fmla="*/ 208884 w 720000"/>
              <a:gd name="connsiteY36" fmla="*/ 495805 h 720000"/>
              <a:gd name="connsiteX37" fmla="*/ 202241 w 720000"/>
              <a:gd name="connsiteY37" fmla="*/ 498161 h 720000"/>
              <a:gd name="connsiteX38" fmla="*/ 194022 w 720000"/>
              <a:gd name="connsiteY38" fmla="*/ 494242 h 720000"/>
              <a:gd name="connsiteX39" fmla="*/ 146536 w 720000"/>
              <a:gd name="connsiteY39" fmla="*/ 360000 h 720000"/>
              <a:gd name="connsiteX40" fmla="*/ 360000 w 720000"/>
              <a:gd name="connsiteY40" fmla="*/ 146536 h 720000"/>
              <a:gd name="connsiteX41" fmla="*/ 326184 w 720000"/>
              <a:gd name="connsiteY41" fmla="*/ 21135 h 720000"/>
              <a:gd name="connsiteX42" fmla="*/ 314207 w 720000"/>
              <a:gd name="connsiteY42" fmla="*/ 33112 h 720000"/>
              <a:gd name="connsiteX43" fmla="*/ 314207 w 720000"/>
              <a:gd name="connsiteY43" fmla="*/ 72397 h 720000"/>
              <a:gd name="connsiteX44" fmla="*/ 305662 w 720000"/>
              <a:gd name="connsiteY44" fmla="*/ 82770 h 720000"/>
              <a:gd name="connsiteX45" fmla="*/ 202376 w 720000"/>
              <a:gd name="connsiteY45" fmla="*/ 125531 h 720000"/>
              <a:gd name="connsiteX46" fmla="*/ 188999 w 720000"/>
              <a:gd name="connsiteY46" fmla="*/ 124239 h 720000"/>
              <a:gd name="connsiteX47" fmla="*/ 161235 w 720000"/>
              <a:gd name="connsiteY47" fmla="*/ 96474 h 720000"/>
              <a:gd name="connsiteX48" fmla="*/ 152767 w 720000"/>
              <a:gd name="connsiteY48" fmla="*/ 92966 h 720000"/>
              <a:gd name="connsiteX49" fmla="*/ 144297 w 720000"/>
              <a:gd name="connsiteY49" fmla="*/ 96474 h 720000"/>
              <a:gd name="connsiteX50" fmla="*/ 96474 w 720000"/>
              <a:gd name="connsiteY50" fmla="*/ 144297 h 720000"/>
              <a:gd name="connsiteX51" fmla="*/ 96474 w 720000"/>
              <a:gd name="connsiteY51" fmla="*/ 161235 h 720000"/>
              <a:gd name="connsiteX52" fmla="*/ 124239 w 720000"/>
              <a:gd name="connsiteY52" fmla="*/ 189004 h 720000"/>
              <a:gd name="connsiteX53" fmla="*/ 125531 w 720000"/>
              <a:gd name="connsiteY53" fmla="*/ 202379 h 720000"/>
              <a:gd name="connsiteX54" fmla="*/ 82770 w 720000"/>
              <a:gd name="connsiteY54" fmla="*/ 305663 h 720000"/>
              <a:gd name="connsiteX55" fmla="*/ 72399 w 720000"/>
              <a:gd name="connsiteY55" fmla="*/ 314209 h 720000"/>
              <a:gd name="connsiteX56" fmla="*/ 33112 w 720000"/>
              <a:gd name="connsiteY56" fmla="*/ 314209 h 720000"/>
              <a:gd name="connsiteX57" fmla="*/ 21135 w 720000"/>
              <a:gd name="connsiteY57" fmla="*/ 326185 h 720000"/>
              <a:gd name="connsiteX58" fmla="*/ 21135 w 720000"/>
              <a:gd name="connsiteY58" fmla="*/ 393817 h 720000"/>
              <a:gd name="connsiteX59" fmla="*/ 33112 w 720000"/>
              <a:gd name="connsiteY59" fmla="*/ 405794 h 720000"/>
              <a:gd name="connsiteX60" fmla="*/ 72400 w 720000"/>
              <a:gd name="connsiteY60" fmla="*/ 405794 h 720000"/>
              <a:gd name="connsiteX61" fmla="*/ 82772 w 720000"/>
              <a:gd name="connsiteY61" fmla="*/ 414340 h 720000"/>
              <a:gd name="connsiteX62" fmla="*/ 125532 w 720000"/>
              <a:gd name="connsiteY62" fmla="*/ 517624 h 720000"/>
              <a:gd name="connsiteX63" fmla="*/ 124240 w 720000"/>
              <a:gd name="connsiteY63" fmla="*/ 530999 h 720000"/>
              <a:gd name="connsiteX64" fmla="*/ 96474 w 720000"/>
              <a:gd name="connsiteY64" fmla="*/ 558765 h 720000"/>
              <a:gd name="connsiteX65" fmla="*/ 92966 w 720000"/>
              <a:gd name="connsiteY65" fmla="*/ 567235 h 720000"/>
              <a:gd name="connsiteX66" fmla="*/ 96474 w 720000"/>
              <a:gd name="connsiteY66" fmla="*/ 575703 h 720000"/>
              <a:gd name="connsiteX67" fmla="*/ 144297 w 720000"/>
              <a:gd name="connsiteY67" fmla="*/ 623527 h 720000"/>
              <a:gd name="connsiteX68" fmla="*/ 152767 w 720000"/>
              <a:gd name="connsiteY68" fmla="*/ 627035 h 720000"/>
              <a:gd name="connsiteX69" fmla="*/ 161235 w 720000"/>
              <a:gd name="connsiteY69" fmla="*/ 623527 h 720000"/>
              <a:gd name="connsiteX70" fmla="*/ 189001 w 720000"/>
              <a:gd name="connsiteY70" fmla="*/ 595761 h 720000"/>
              <a:gd name="connsiteX71" fmla="*/ 196477 w 720000"/>
              <a:gd name="connsiteY71" fmla="*/ 592666 h 720000"/>
              <a:gd name="connsiteX72" fmla="*/ 202378 w 720000"/>
              <a:gd name="connsiteY72" fmla="*/ 594469 h 720000"/>
              <a:gd name="connsiteX73" fmla="*/ 305662 w 720000"/>
              <a:gd name="connsiteY73" fmla="*/ 637230 h 720000"/>
              <a:gd name="connsiteX74" fmla="*/ 314207 w 720000"/>
              <a:gd name="connsiteY74" fmla="*/ 647601 h 720000"/>
              <a:gd name="connsiteX75" fmla="*/ 314207 w 720000"/>
              <a:gd name="connsiteY75" fmla="*/ 686888 h 720000"/>
              <a:gd name="connsiteX76" fmla="*/ 326184 w 720000"/>
              <a:gd name="connsiteY76" fmla="*/ 698865 h 720000"/>
              <a:gd name="connsiteX77" fmla="*/ 393816 w 720000"/>
              <a:gd name="connsiteY77" fmla="*/ 698865 h 720000"/>
              <a:gd name="connsiteX78" fmla="*/ 405793 w 720000"/>
              <a:gd name="connsiteY78" fmla="*/ 686888 h 720000"/>
              <a:gd name="connsiteX79" fmla="*/ 405793 w 720000"/>
              <a:gd name="connsiteY79" fmla="*/ 647597 h 720000"/>
              <a:gd name="connsiteX80" fmla="*/ 414338 w 720000"/>
              <a:gd name="connsiteY80" fmla="*/ 637225 h 720000"/>
              <a:gd name="connsiteX81" fmla="*/ 517624 w 720000"/>
              <a:gd name="connsiteY81" fmla="*/ 594465 h 720000"/>
              <a:gd name="connsiteX82" fmla="*/ 530999 w 720000"/>
              <a:gd name="connsiteY82" fmla="*/ 595757 h 720000"/>
              <a:gd name="connsiteX83" fmla="*/ 558765 w 720000"/>
              <a:gd name="connsiteY83" fmla="*/ 623523 h 720000"/>
              <a:gd name="connsiteX84" fmla="*/ 567233 w 720000"/>
              <a:gd name="connsiteY84" fmla="*/ 627031 h 720000"/>
              <a:gd name="connsiteX85" fmla="*/ 575703 w 720000"/>
              <a:gd name="connsiteY85" fmla="*/ 623523 h 720000"/>
              <a:gd name="connsiteX86" fmla="*/ 623526 w 720000"/>
              <a:gd name="connsiteY86" fmla="*/ 575700 h 720000"/>
              <a:gd name="connsiteX87" fmla="*/ 627034 w 720000"/>
              <a:gd name="connsiteY87" fmla="*/ 567232 h 720000"/>
              <a:gd name="connsiteX88" fmla="*/ 623526 w 720000"/>
              <a:gd name="connsiteY88" fmla="*/ 558762 h 720000"/>
              <a:gd name="connsiteX89" fmla="*/ 595761 w 720000"/>
              <a:gd name="connsiteY89" fmla="*/ 530998 h 720000"/>
              <a:gd name="connsiteX90" fmla="*/ 594469 w 720000"/>
              <a:gd name="connsiteY90" fmla="*/ 517622 h 720000"/>
              <a:gd name="connsiteX91" fmla="*/ 637230 w 720000"/>
              <a:gd name="connsiteY91" fmla="*/ 414338 h 720000"/>
              <a:gd name="connsiteX92" fmla="*/ 647601 w 720000"/>
              <a:gd name="connsiteY92" fmla="*/ 405793 h 720000"/>
              <a:gd name="connsiteX93" fmla="*/ 686888 w 720000"/>
              <a:gd name="connsiteY93" fmla="*/ 405793 h 720000"/>
              <a:gd name="connsiteX94" fmla="*/ 698865 w 720000"/>
              <a:gd name="connsiteY94" fmla="*/ 393816 h 720000"/>
              <a:gd name="connsiteX95" fmla="*/ 698865 w 720000"/>
              <a:gd name="connsiteY95" fmla="*/ 326184 h 720000"/>
              <a:gd name="connsiteX96" fmla="*/ 686888 w 720000"/>
              <a:gd name="connsiteY96" fmla="*/ 314207 h 720000"/>
              <a:gd name="connsiteX97" fmla="*/ 647603 w 720000"/>
              <a:gd name="connsiteY97" fmla="*/ 314207 h 720000"/>
              <a:gd name="connsiteX98" fmla="*/ 637231 w 720000"/>
              <a:gd name="connsiteY98" fmla="*/ 305662 h 720000"/>
              <a:gd name="connsiteX99" fmla="*/ 594471 w 720000"/>
              <a:gd name="connsiteY99" fmla="*/ 202376 h 720000"/>
              <a:gd name="connsiteX100" fmla="*/ 595763 w 720000"/>
              <a:gd name="connsiteY100" fmla="*/ 189001 h 720000"/>
              <a:gd name="connsiteX101" fmla="*/ 623527 w 720000"/>
              <a:gd name="connsiteY101" fmla="*/ 161236 h 720000"/>
              <a:gd name="connsiteX102" fmla="*/ 623527 w 720000"/>
              <a:gd name="connsiteY102" fmla="*/ 144299 h 720000"/>
              <a:gd name="connsiteX103" fmla="*/ 575704 w 720000"/>
              <a:gd name="connsiteY103" fmla="*/ 96476 h 720000"/>
              <a:gd name="connsiteX104" fmla="*/ 567235 w 720000"/>
              <a:gd name="connsiteY104" fmla="*/ 92967 h 720000"/>
              <a:gd name="connsiteX105" fmla="*/ 558767 w 720000"/>
              <a:gd name="connsiteY105" fmla="*/ 96476 h 720000"/>
              <a:gd name="connsiteX106" fmla="*/ 531001 w 720000"/>
              <a:gd name="connsiteY106" fmla="*/ 124240 h 720000"/>
              <a:gd name="connsiteX107" fmla="*/ 517624 w 720000"/>
              <a:gd name="connsiteY107" fmla="*/ 125532 h 720000"/>
              <a:gd name="connsiteX108" fmla="*/ 414338 w 720000"/>
              <a:gd name="connsiteY108" fmla="*/ 82772 h 720000"/>
              <a:gd name="connsiteX109" fmla="*/ 405793 w 720000"/>
              <a:gd name="connsiteY109" fmla="*/ 72399 h 720000"/>
              <a:gd name="connsiteX110" fmla="*/ 405793 w 720000"/>
              <a:gd name="connsiteY110" fmla="*/ 33112 h 720000"/>
              <a:gd name="connsiteX111" fmla="*/ 393816 w 720000"/>
              <a:gd name="connsiteY111" fmla="*/ 21135 h 720000"/>
              <a:gd name="connsiteX112" fmla="*/ 326184 w 720000"/>
              <a:gd name="connsiteY112" fmla="*/ 0 h 720000"/>
              <a:gd name="connsiteX113" fmla="*/ 393816 w 720000"/>
              <a:gd name="connsiteY113" fmla="*/ 0 h 720000"/>
              <a:gd name="connsiteX114" fmla="*/ 426928 w 720000"/>
              <a:gd name="connsiteY114" fmla="*/ 33112 h 720000"/>
              <a:gd name="connsiteX115" fmla="*/ 426928 w 720000"/>
              <a:gd name="connsiteY115" fmla="*/ 63815 h 720000"/>
              <a:gd name="connsiteX116" fmla="*/ 522123 w 720000"/>
              <a:gd name="connsiteY116" fmla="*/ 103226 h 720000"/>
              <a:gd name="connsiteX117" fmla="*/ 543820 w 720000"/>
              <a:gd name="connsiteY117" fmla="*/ 81529 h 720000"/>
              <a:gd name="connsiteX118" fmla="*/ 567233 w 720000"/>
              <a:gd name="connsiteY118" fmla="*/ 71831 h 720000"/>
              <a:gd name="connsiteX119" fmla="*/ 590647 w 720000"/>
              <a:gd name="connsiteY119" fmla="*/ 81529 h 720000"/>
              <a:gd name="connsiteX120" fmla="*/ 638470 w 720000"/>
              <a:gd name="connsiteY120" fmla="*/ 129352 h 720000"/>
              <a:gd name="connsiteX121" fmla="*/ 638470 w 720000"/>
              <a:gd name="connsiteY121" fmla="*/ 176179 h 720000"/>
              <a:gd name="connsiteX122" fmla="*/ 616772 w 720000"/>
              <a:gd name="connsiteY122" fmla="*/ 197877 h 720000"/>
              <a:gd name="connsiteX123" fmla="*/ 656184 w 720000"/>
              <a:gd name="connsiteY123" fmla="*/ 293072 h 720000"/>
              <a:gd name="connsiteX124" fmla="*/ 686888 w 720000"/>
              <a:gd name="connsiteY124" fmla="*/ 293072 h 720000"/>
              <a:gd name="connsiteX125" fmla="*/ 720000 w 720000"/>
              <a:gd name="connsiteY125" fmla="*/ 326185 h 720000"/>
              <a:gd name="connsiteX126" fmla="*/ 720000 w 720000"/>
              <a:gd name="connsiteY126" fmla="*/ 393817 h 720000"/>
              <a:gd name="connsiteX127" fmla="*/ 686888 w 720000"/>
              <a:gd name="connsiteY127" fmla="*/ 426929 h 720000"/>
              <a:gd name="connsiteX128" fmla="*/ 656185 w 720000"/>
              <a:gd name="connsiteY128" fmla="*/ 426929 h 720000"/>
              <a:gd name="connsiteX129" fmla="*/ 616774 w 720000"/>
              <a:gd name="connsiteY129" fmla="*/ 522124 h 720000"/>
              <a:gd name="connsiteX130" fmla="*/ 638471 w 720000"/>
              <a:gd name="connsiteY130" fmla="*/ 543821 h 720000"/>
              <a:gd name="connsiteX131" fmla="*/ 648169 w 720000"/>
              <a:gd name="connsiteY131" fmla="*/ 567235 h 720000"/>
              <a:gd name="connsiteX132" fmla="*/ 638471 w 720000"/>
              <a:gd name="connsiteY132" fmla="*/ 590648 h 720000"/>
              <a:gd name="connsiteX133" fmla="*/ 590648 w 720000"/>
              <a:gd name="connsiteY133" fmla="*/ 638471 h 720000"/>
              <a:gd name="connsiteX134" fmla="*/ 567235 w 720000"/>
              <a:gd name="connsiteY134" fmla="*/ 648169 h 720000"/>
              <a:gd name="connsiteX135" fmla="*/ 543821 w 720000"/>
              <a:gd name="connsiteY135" fmla="*/ 638471 h 720000"/>
              <a:gd name="connsiteX136" fmla="*/ 522124 w 720000"/>
              <a:gd name="connsiteY136" fmla="*/ 616772 h 720000"/>
              <a:gd name="connsiteX137" fmla="*/ 426929 w 720000"/>
              <a:gd name="connsiteY137" fmla="*/ 656184 h 720000"/>
              <a:gd name="connsiteX138" fmla="*/ 426929 w 720000"/>
              <a:gd name="connsiteY138" fmla="*/ 686888 h 720000"/>
              <a:gd name="connsiteX139" fmla="*/ 393817 w 720000"/>
              <a:gd name="connsiteY139" fmla="*/ 720000 h 720000"/>
              <a:gd name="connsiteX140" fmla="*/ 326185 w 720000"/>
              <a:gd name="connsiteY140" fmla="*/ 720000 h 720000"/>
              <a:gd name="connsiteX141" fmla="*/ 293074 w 720000"/>
              <a:gd name="connsiteY141" fmla="*/ 686888 h 720000"/>
              <a:gd name="connsiteX142" fmla="*/ 293074 w 720000"/>
              <a:gd name="connsiteY142" fmla="*/ 656182 h 720000"/>
              <a:gd name="connsiteX143" fmla="*/ 197879 w 720000"/>
              <a:gd name="connsiteY143" fmla="*/ 616771 h 720000"/>
              <a:gd name="connsiteX144" fmla="*/ 176180 w 720000"/>
              <a:gd name="connsiteY144" fmla="*/ 638470 h 720000"/>
              <a:gd name="connsiteX145" fmla="*/ 152767 w 720000"/>
              <a:gd name="connsiteY145" fmla="*/ 648168 h 720000"/>
              <a:gd name="connsiteX146" fmla="*/ 129353 w 720000"/>
              <a:gd name="connsiteY146" fmla="*/ 638470 h 720000"/>
              <a:gd name="connsiteX147" fmla="*/ 81530 w 720000"/>
              <a:gd name="connsiteY147" fmla="*/ 590647 h 720000"/>
              <a:gd name="connsiteX148" fmla="*/ 71832 w 720000"/>
              <a:gd name="connsiteY148" fmla="*/ 567233 h 720000"/>
              <a:gd name="connsiteX149" fmla="*/ 81530 w 720000"/>
              <a:gd name="connsiteY149" fmla="*/ 543820 h 720000"/>
              <a:gd name="connsiteX150" fmla="*/ 103229 w 720000"/>
              <a:gd name="connsiteY150" fmla="*/ 522121 h 720000"/>
              <a:gd name="connsiteX151" fmla="*/ 63818 w 720000"/>
              <a:gd name="connsiteY151" fmla="*/ 426928 h 720000"/>
              <a:gd name="connsiteX152" fmla="*/ 33112 w 720000"/>
              <a:gd name="connsiteY152" fmla="*/ 426928 h 720000"/>
              <a:gd name="connsiteX153" fmla="*/ 0 w 720000"/>
              <a:gd name="connsiteY153" fmla="*/ 393816 h 720000"/>
              <a:gd name="connsiteX154" fmla="*/ 0 w 720000"/>
              <a:gd name="connsiteY154" fmla="*/ 326184 h 720000"/>
              <a:gd name="connsiteX155" fmla="*/ 33112 w 720000"/>
              <a:gd name="connsiteY155" fmla="*/ 293072 h 720000"/>
              <a:gd name="connsiteX156" fmla="*/ 63818 w 720000"/>
              <a:gd name="connsiteY156" fmla="*/ 293072 h 720000"/>
              <a:gd name="connsiteX157" fmla="*/ 103229 w 720000"/>
              <a:gd name="connsiteY157" fmla="*/ 197879 h 720000"/>
              <a:gd name="connsiteX158" fmla="*/ 81530 w 720000"/>
              <a:gd name="connsiteY158" fmla="*/ 176180 h 720000"/>
              <a:gd name="connsiteX159" fmla="*/ 81530 w 720000"/>
              <a:gd name="connsiteY159" fmla="*/ 129353 h 720000"/>
              <a:gd name="connsiteX160" fmla="*/ 129353 w 720000"/>
              <a:gd name="connsiteY160" fmla="*/ 81529 h 720000"/>
              <a:gd name="connsiteX161" fmla="*/ 152767 w 720000"/>
              <a:gd name="connsiteY161" fmla="*/ 71831 h 720000"/>
              <a:gd name="connsiteX162" fmla="*/ 176180 w 720000"/>
              <a:gd name="connsiteY162" fmla="*/ 81530 h 720000"/>
              <a:gd name="connsiteX163" fmla="*/ 197877 w 720000"/>
              <a:gd name="connsiteY163" fmla="*/ 103228 h 720000"/>
              <a:gd name="connsiteX164" fmla="*/ 293072 w 720000"/>
              <a:gd name="connsiteY164" fmla="*/ 63817 h 720000"/>
              <a:gd name="connsiteX165" fmla="*/ 293072 w 720000"/>
              <a:gd name="connsiteY165" fmla="*/ 33112 h 720000"/>
              <a:gd name="connsiteX166" fmla="*/ 326184 w 720000"/>
              <a:gd name="connsiteY166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</a:cxnLst>
            <a:rect l="l" t="t" r="r" b="b"/>
            <a:pathLst>
              <a:path w="720000" h="720000">
                <a:moveTo>
                  <a:pt x="542885" y="271394"/>
                </a:moveTo>
                <a:cubicBezTo>
                  <a:pt x="548259" y="269124"/>
                  <a:pt x="554460" y="271642"/>
                  <a:pt x="556732" y="277019"/>
                </a:cubicBezTo>
                <a:cubicBezTo>
                  <a:pt x="567833" y="303311"/>
                  <a:pt x="573464" y="331230"/>
                  <a:pt x="573464" y="360000"/>
                </a:cubicBezTo>
                <a:cubicBezTo>
                  <a:pt x="573464" y="477704"/>
                  <a:pt x="477705" y="573464"/>
                  <a:pt x="360000" y="573464"/>
                </a:cubicBezTo>
                <a:cubicBezTo>
                  <a:pt x="311268" y="573464"/>
                  <a:pt x="263608" y="556613"/>
                  <a:pt x="225801" y="526013"/>
                </a:cubicBezTo>
                <a:cubicBezTo>
                  <a:pt x="221264" y="522341"/>
                  <a:pt x="220563" y="515688"/>
                  <a:pt x="224234" y="511151"/>
                </a:cubicBezTo>
                <a:cubicBezTo>
                  <a:pt x="227907" y="506613"/>
                  <a:pt x="234561" y="505912"/>
                  <a:pt x="239096" y="509584"/>
                </a:cubicBezTo>
                <a:cubicBezTo>
                  <a:pt x="273154" y="537149"/>
                  <a:pt x="316092" y="552329"/>
                  <a:pt x="360000" y="552329"/>
                </a:cubicBezTo>
                <a:cubicBezTo>
                  <a:pt x="466051" y="552329"/>
                  <a:pt x="552328" y="466050"/>
                  <a:pt x="552328" y="360000"/>
                </a:cubicBezTo>
                <a:cubicBezTo>
                  <a:pt x="552328" y="334070"/>
                  <a:pt x="547259" y="308917"/>
                  <a:pt x="537261" y="285240"/>
                </a:cubicBezTo>
                <a:cubicBezTo>
                  <a:pt x="534991" y="279863"/>
                  <a:pt x="537509" y="273664"/>
                  <a:pt x="542885" y="271394"/>
                </a:cubicBezTo>
                <a:close/>
                <a:moveTo>
                  <a:pt x="360000" y="212759"/>
                </a:moveTo>
                <a:cubicBezTo>
                  <a:pt x="278810" y="212759"/>
                  <a:pt x="212759" y="278810"/>
                  <a:pt x="212759" y="360000"/>
                </a:cubicBezTo>
                <a:cubicBezTo>
                  <a:pt x="212759" y="441189"/>
                  <a:pt x="278810" y="507240"/>
                  <a:pt x="360000" y="507240"/>
                </a:cubicBezTo>
                <a:cubicBezTo>
                  <a:pt x="441189" y="507240"/>
                  <a:pt x="507240" y="441188"/>
                  <a:pt x="507240" y="360000"/>
                </a:cubicBezTo>
                <a:cubicBezTo>
                  <a:pt x="507240" y="278812"/>
                  <a:pt x="441189" y="212759"/>
                  <a:pt x="360000" y="212759"/>
                </a:cubicBezTo>
                <a:close/>
                <a:moveTo>
                  <a:pt x="494174" y="193967"/>
                </a:moveTo>
                <a:cubicBezTo>
                  <a:pt x="505864" y="203426"/>
                  <a:pt x="516588" y="214150"/>
                  <a:pt x="526047" y="225843"/>
                </a:cubicBezTo>
                <a:cubicBezTo>
                  <a:pt x="529717" y="230380"/>
                  <a:pt x="529016" y="237035"/>
                  <a:pt x="524477" y="240705"/>
                </a:cubicBezTo>
                <a:cubicBezTo>
                  <a:pt x="522522" y="242288"/>
                  <a:pt x="520173" y="243057"/>
                  <a:pt x="517838" y="243057"/>
                </a:cubicBezTo>
                <a:cubicBezTo>
                  <a:pt x="514758" y="243057"/>
                  <a:pt x="511705" y="241717"/>
                  <a:pt x="509617" y="239136"/>
                </a:cubicBezTo>
                <a:cubicBezTo>
                  <a:pt x="501088" y="228594"/>
                  <a:pt x="491419" y="218925"/>
                  <a:pt x="480881" y="210398"/>
                </a:cubicBezTo>
                <a:cubicBezTo>
                  <a:pt x="476344" y="206727"/>
                  <a:pt x="475641" y="200073"/>
                  <a:pt x="479312" y="195536"/>
                </a:cubicBezTo>
                <a:cubicBezTo>
                  <a:pt x="482984" y="190999"/>
                  <a:pt x="489638" y="190297"/>
                  <a:pt x="494174" y="193967"/>
                </a:cubicBezTo>
                <a:close/>
                <a:moveTo>
                  <a:pt x="360000" y="191624"/>
                </a:moveTo>
                <a:cubicBezTo>
                  <a:pt x="452843" y="191624"/>
                  <a:pt x="528375" y="267156"/>
                  <a:pt x="528375" y="360000"/>
                </a:cubicBezTo>
                <a:cubicBezTo>
                  <a:pt x="528375" y="452843"/>
                  <a:pt x="452843" y="528375"/>
                  <a:pt x="360000" y="528375"/>
                </a:cubicBezTo>
                <a:cubicBezTo>
                  <a:pt x="267156" y="528375"/>
                  <a:pt x="191624" y="452842"/>
                  <a:pt x="191624" y="360000"/>
                </a:cubicBezTo>
                <a:cubicBezTo>
                  <a:pt x="191624" y="267158"/>
                  <a:pt x="267156" y="191624"/>
                  <a:pt x="360000" y="191624"/>
                </a:cubicBezTo>
                <a:close/>
                <a:moveTo>
                  <a:pt x="360000" y="146536"/>
                </a:moveTo>
                <a:cubicBezTo>
                  <a:pt x="388801" y="146536"/>
                  <a:pt x="416746" y="152178"/>
                  <a:pt x="443059" y="163302"/>
                </a:cubicBezTo>
                <a:cubicBezTo>
                  <a:pt x="448436" y="165574"/>
                  <a:pt x="450951" y="171775"/>
                  <a:pt x="448678" y="177151"/>
                </a:cubicBezTo>
                <a:cubicBezTo>
                  <a:pt x="446405" y="182526"/>
                  <a:pt x="440204" y="185041"/>
                  <a:pt x="434829" y="182768"/>
                </a:cubicBezTo>
                <a:cubicBezTo>
                  <a:pt x="411135" y="172750"/>
                  <a:pt x="385958" y="167671"/>
                  <a:pt x="360000" y="167671"/>
                </a:cubicBezTo>
                <a:cubicBezTo>
                  <a:pt x="253950" y="167671"/>
                  <a:pt x="167671" y="253950"/>
                  <a:pt x="167671" y="360000"/>
                </a:cubicBezTo>
                <a:cubicBezTo>
                  <a:pt x="167671" y="403925"/>
                  <a:pt x="182863" y="446877"/>
                  <a:pt x="210447" y="480943"/>
                </a:cubicBezTo>
                <a:cubicBezTo>
                  <a:pt x="214120" y="485478"/>
                  <a:pt x="213420" y="492132"/>
                  <a:pt x="208884" y="495805"/>
                </a:cubicBezTo>
                <a:cubicBezTo>
                  <a:pt x="206929" y="497390"/>
                  <a:pt x="204577" y="498161"/>
                  <a:pt x="202241" y="498161"/>
                </a:cubicBezTo>
                <a:cubicBezTo>
                  <a:pt x="199162" y="498161"/>
                  <a:pt x="196110" y="496822"/>
                  <a:pt x="194022" y="494242"/>
                </a:cubicBezTo>
                <a:cubicBezTo>
                  <a:pt x="163400" y="456426"/>
                  <a:pt x="146536" y="408751"/>
                  <a:pt x="146536" y="360000"/>
                </a:cubicBezTo>
                <a:cubicBezTo>
                  <a:pt x="146536" y="242296"/>
                  <a:pt x="242295" y="146536"/>
                  <a:pt x="360000" y="146536"/>
                </a:cubicBezTo>
                <a:close/>
                <a:moveTo>
                  <a:pt x="326184" y="21135"/>
                </a:moveTo>
                <a:cubicBezTo>
                  <a:pt x="319580" y="21135"/>
                  <a:pt x="314207" y="26508"/>
                  <a:pt x="314207" y="33112"/>
                </a:cubicBezTo>
                <a:lnTo>
                  <a:pt x="314207" y="72397"/>
                </a:lnTo>
                <a:cubicBezTo>
                  <a:pt x="314207" y="77456"/>
                  <a:pt x="310624" y="81802"/>
                  <a:pt x="305662" y="82770"/>
                </a:cubicBezTo>
                <a:cubicBezTo>
                  <a:pt x="268495" y="90013"/>
                  <a:pt x="233745" y="104400"/>
                  <a:pt x="202376" y="125531"/>
                </a:cubicBezTo>
                <a:cubicBezTo>
                  <a:pt x="198180" y="128356"/>
                  <a:pt x="192575" y="127813"/>
                  <a:pt x="188999" y="124239"/>
                </a:cubicBezTo>
                <a:lnTo>
                  <a:pt x="161235" y="96474"/>
                </a:lnTo>
                <a:cubicBezTo>
                  <a:pt x="158973" y="94212"/>
                  <a:pt x="155967" y="92966"/>
                  <a:pt x="152767" y="92966"/>
                </a:cubicBezTo>
                <a:cubicBezTo>
                  <a:pt x="149567" y="92966"/>
                  <a:pt x="146559" y="94213"/>
                  <a:pt x="144297" y="96474"/>
                </a:cubicBezTo>
                <a:lnTo>
                  <a:pt x="96474" y="144297"/>
                </a:lnTo>
                <a:cubicBezTo>
                  <a:pt x="91805" y="148967"/>
                  <a:pt x="91805" y="156565"/>
                  <a:pt x="96474" y="161235"/>
                </a:cubicBezTo>
                <a:lnTo>
                  <a:pt x="124239" y="189004"/>
                </a:lnTo>
                <a:cubicBezTo>
                  <a:pt x="127815" y="192578"/>
                  <a:pt x="128356" y="198186"/>
                  <a:pt x="125531" y="202379"/>
                </a:cubicBezTo>
                <a:cubicBezTo>
                  <a:pt x="104400" y="233748"/>
                  <a:pt x="90013" y="268498"/>
                  <a:pt x="82770" y="305663"/>
                </a:cubicBezTo>
                <a:cubicBezTo>
                  <a:pt x="81804" y="310626"/>
                  <a:pt x="77456" y="314209"/>
                  <a:pt x="72399" y="314209"/>
                </a:cubicBezTo>
                <a:lnTo>
                  <a:pt x="33112" y="314209"/>
                </a:lnTo>
                <a:cubicBezTo>
                  <a:pt x="26508" y="314209"/>
                  <a:pt x="21135" y="319581"/>
                  <a:pt x="21135" y="326185"/>
                </a:cubicBezTo>
                <a:lnTo>
                  <a:pt x="21135" y="393817"/>
                </a:lnTo>
                <a:cubicBezTo>
                  <a:pt x="21135" y="400421"/>
                  <a:pt x="26508" y="405794"/>
                  <a:pt x="33112" y="405794"/>
                </a:cubicBezTo>
                <a:lnTo>
                  <a:pt x="72400" y="405794"/>
                </a:lnTo>
                <a:cubicBezTo>
                  <a:pt x="77457" y="405794"/>
                  <a:pt x="81804" y="409376"/>
                  <a:pt x="82772" y="414340"/>
                </a:cubicBezTo>
                <a:cubicBezTo>
                  <a:pt x="90014" y="451505"/>
                  <a:pt x="104400" y="486255"/>
                  <a:pt x="125532" y="517624"/>
                </a:cubicBezTo>
                <a:cubicBezTo>
                  <a:pt x="128357" y="521817"/>
                  <a:pt x="127816" y="527423"/>
                  <a:pt x="124240" y="530999"/>
                </a:cubicBezTo>
                <a:lnTo>
                  <a:pt x="96474" y="558765"/>
                </a:lnTo>
                <a:cubicBezTo>
                  <a:pt x="94212" y="561028"/>
                  <a:pt x="92966" y="564035"/>
                  <a:pt x="92966" y="567235"/>
                </a:cubicBezTo>
                <a:cubicBezTo>
                  <a:pt x="92966" y="570433"/>
                  <a:pt x="94213" y="573441"/>
                  <a:pt x="96474" y="575703"/>
                </a:cubicBezTo>
                <a:lnTo>
                  <a:pt x="144297" y="623527"/>
                </a:lnTo>
                <a:cubicBezTo>
                  <a:pt x="146560" y="625790"/>
                  <a:pt x="149567" y="627035"/>
                  <a:pt x="152767" y="627035"/>
                </a:cubicBezTo>
                <a:cubicBezTo>
                  <a:pt x="155967" y="627035"/>
                  <a:pt x="158973" y="625789"/>
                  <a:pt x="161235" y="623527"/>
                </a:cubicBezTo>
                <a:lnTo>
                  <a:pt x="189001" y="595761"/>
                </a:lnTo>
                <a:cubicBezTo>
                  <a:pt x="191044" y="593718"/>
                  <a:pt x="193750" y="592666"/>
                  <a:pt x="196477" y="592666"/>
                </a:cubicBezTo>
                <a:cubicBezTo>
                  <a:pt x="198523" y="592666"/>
                  <a:pt x="200580" y="593259"/>
                  <a:pt x="202378" y="594469"/>
                </a:cubicBezTo>
                <a:cubicBezTo>
                  <a:pt x="233745" y="615600"/>
                  <a:pt x="268497" y="629987"/>
                  <a:pt x="305662" y="637230"/>
                </a:cubicBezTo>
                <a:cubicBezTo>
                  <a:pt x="310626" y="638196"/>
                  <a:pt x="314207" y="642544"/>
                  <a:pt x="314207" y="647601"/>
                </a:cubicBezTo>
                <a:lnTo>
                  <a:pt x="314207" y="686888"/>
                </a:lnTo>
                <a:cubicBezTo>
                  <a:pt x="314207" y="693492"/>
                  <a:pt x="319580" y="698865"/>
                  <a:pt x="326184" y="698865"/>
                </a:cubicBezTo>
                <a:lnTo>
                  <a:pt x="393816" y="698865"/>
                </a:lnTo>
                <a:cubicBezTo>
                  <a:pt x="400420" y="698865"/>
                  <a:pt x="405793" y="693492"/>
                  <a:pt x="405793" y="686888"/>
                </a:cubicBezTo>
                <a:lnTo>
                  <a:pt x="405793" y="647597"/>
                </a:lnTo>
                <a:cubicBezTo>
                  <a:pt x="405793" y="642540"/>
                  <a:pt x="409374" y="638192"/>
                  <a:pt x="414338" y="637225"/>
                </a:cubicBezTo>
                <a:cubicBezTo>
                  <a:pt x="451503" y="629983"/>
                  <a:pt x="486254" y="615597"/>
                  <a:pt x="517624" y="594465"/>
                </a:cubicBezTo>
                <a:cubicBezTo>
                  <a:pt x="521815" y="591639"/>
                  <a:pt x="527425" y="592181"/>
                  <a:pt x="530999" y="595757"/>
                </a:cubicBezTo>
                <a:lnTo>
                  <a:pt x="558765" y="623523"/>
                </a:lnTo>
                <a:cubicBezTo>
                  <a:pt x="561027" y="625786"/>
                  <a:pt x="564033" y="627031"/>
                  <a:pt x="567233" y="627031"/>
                </a:cubicBezTo>
                <a:cubicBezTo>
                  <a:pt x="570433" y="627031"/>
                  <a:pt x="573441" y="625784"/>
                  <a:pt x="575703" y="623523"/>
                </a:cubicBezTo>
                <a:lnTo>
                  <a:pt x="623526" y="575700"/>
                </a:lnTo>
                <a:cubicBezTo>
                  <a:pt x="625789" y="573438"/>
                  <a:pt x="627034" y="570430"/>
                  <a:pt x="627034" y="567232"/>
                </a:cubicBezTo>
                <a:cubicBezTo>
                  <a:pt x="627034" y="564032"/>
                  <a:pt x="625787" y="561025"/>
                  <a:pt x="623526" y="558762"/>
                </a:cubicBezTo>
                <a:lnTo>
                  <a:pt x="595761" y="530998"/>
                </a:lnTo>
                <a:cubicBezTo>
                  <a:pt x="592185" y="527423"/>
                  <a:pt x="591644" y="521815"/>
                  <a:pt x="594469" y="517622"/>
                </a:cubicBezTo>
                <a:cubicBezTo>
                  <a:pt x="615600" y="486255"/>
                  <a:pt x="629987" y="451505"/>
                  <a:pt x="637230" y="414338"/>
                </a:cubicBezTo>
                <a:cubicBezTo>
                  <a:pt x="638196" y="409376"/>
                  <a:pt x="642544" y="405793"/>
                  <a:pt x="647601" y="405793"/>
                </a:cubicBezTo>
                <a:lnTo>
                  <a:pt x="686888" y="405793"/>
                </a:lnTo>
                <a:cubicBezTo>
                  <a:pt x="693492" y="405793"/>
                  <a:pt x="698865" y="400420"/>
                  <a:pt x="698865" y="393816"/>
                </a:cubicBezTo>
                <a:lnTo>
                  <a:pt x="698865" y="326184"/>
                </a:lnTo>
                <a:cubicBezTo>
                  <a:pt x="698865" y="319580"/>
                  <a:pt x="693492" y="314207"/>
                  <a:pt x="686888" y="314207"/>
                </a:cubicBezTo>
                <a:lnTo>
                  <a:pt x="647603" y="314207"/>
                </a:lnTo>
                <a:cubicBezTo>
                  <a:pt x="642546" y="314207"/>
                  <a:pt x="638198" y="310626"/>
                  <a:pt x="637231" y="305662"/>
                </a:cubicBezTo>
                <a:cubicBezTo>
                  <a:pt x="629989" y="268497"/>
                  <a:pt x="615603" y="233746"/>
                  <a:pt x="594471" y="202376"/>
                </a:cubicBezTo>
                <a:cubicBezTo>
                  <a:pt x="591646" y="198183"/>
                  <a:pt x="592187" y="192575"/>
                  <a:pt x="595763" y="189001"/>
                </a:cubicBezTo>
                <a:lnTo>
                  <a:pt x="623527" y="161236"/>
                </a:lnTo>
                <a:cubicBezTo>
                  <a:pt x="628197" y="156567"/>
                  <a:pt x="628197" y="148968"/>
                  <a:pt x="623527" y="144299"/>
                </a:cubicBezTo>
                <a:lnTo>
                  <a:pt x="575704" y="96476"/>
                </a:lnTo>
                <a:cubicBezTo>
                  <a:pt x="573441" y="94213"/>
                  <a:pt x="570434" y="92967"/>
                  <a:pt x="567235" y="92967"/>
                </a:cubicBezTo>
                <a:cubicBezTo>
                  <a:pt x="564035" y="92967"/>
                  <a:pt x="561028" y="94214"/>
                  <a:pt x="558767" y="96476"/>
                </a:cubicBezTo>
                <a:lnTo>
                  <a:pt x="531001" y="124240"/>
                </a:lnTo>
                <a:cubicBezTo>
                  <a:pt x="527426" y="127816"/>
                  <a:pt x="521818" y="128357"/>
                  <a:pt x="517624" y="125532"/>
                </a:cubicBezTo>
                <a:cubicBezTo>
                  <a:pt x="486254" y="104400"/>
                  <a:pt x="451503" y="90014"/>
                  <a:pt x="414338" y="82772"/>
                </a:cubicBezTo>
                <a:cubicBezTo>
                  <a:pt x="409376" y="81804"/>
                  <a:pt x="405793" y="77456"/>
                  <a:pt x="405793" y="72399"/>
                </a:cubicBezTo>
                <a:lnTo>
                  <a:pt x="405793" y="33112"/>
                </a:lnTo>
                <a:cubicBezTo>
                  <a:pt x="405793" y="26508"/>
                  <a:pt x="400420" y="21135"/>
                  <a:pt x="393816" y="21135"/>
                </a:cubicBezTo>
                <a:close/>
                <a:moveTo>
                  <a:pt x="326184" y="0"/>
                </a:moveTo>
                <a:lnTo>
                  <a:pt x="393816" y="0"/>
                </a:lnTo>
                <a:cubicBezTo>
                  <a:pt x="412074" y="0"/>
                  <a:pt x="426928" y="14854"/>
                  <a:pt x="426928" y="33112"/>
                </a:cubicBezTo>
                <a:lnTo>
                  <a:pt x="426928" y="63815"/>
                </a:lnTo>
                <a:cubicBezTo>
                  <a:pt x="460834" y="71427"/>
                  <a:pt x="492787" y="84656"/>
                  <a:pt x="522123" y="103226"/>
                </a:cubicBezTo>
                <a:lnTo>
                  <a:pt x="543820" y="81529"/>
                </a:lnTo>
                <a:cubicBezTo>
                  <a:pt x="550073" y="75276"/>
                  <a:pt x="558389" y="71831"/>
                  <a:pt x="567233" y="71831"/>
                </a:cubicBezTo>
                <a:cubicBezTo>
                  <a:pt x="576078" y="71831"/>
                  <a:pt x="584393" y="75275"/>
                  <a:pt x="590647" y="81529"/>
                </a:cubicBezTo>
                <a:lnTo>
                  <a:pt x="638470" y="129352"/>
                </a:lnTo>
                <a:cubicBezTo>
                  <a:pt x="651380" y="142263"/>
                  <a:pt x="651380" y="163268"/>
                  <a:pt x="638470" y="176179"/>
                </a:cubicBezTo>
                <a:lnTo>
                  <a:pt x="616772" y="197877"/>
                </a:lnTo>
                <a:cubicBezTo>
                  <a:pt x="635343" y="227213"/>
                  <a:pt x="648572" y="259166"/>
                  <a:pt x="656184" y="293072"/>
                </a:cubicBezTo>
                <a:lnTo>
                  <a:pt x="686888" y="293072"/>
                </a:lnTo>
                <a:cubicBezTo>
                  <a:pt x="705146" y="293072"/>
                  <a:pt x="720000" y="307926"/>
                  <a:pt x="720000" y="326185"/>
                </a:cubicBezTo>
                <a:lnTo>
                  <a:pt x="720000" y="393817"/>
                </a:lnTo>
                <a:cubicBezTo>
                  <a:pt x="720000" y="412075"/>
                  <a:pt x="705146" y="426929"/>
                  <a:pt x="686888" y="426929"/>
                </a:cubicBezTo>
                <a:lnTo>
                  <a:pt x="656185" y="426929"/>
                </a:lnTo>
                <a:cubicBezTo>
                  <a:pt x="648572" y="460837"/>
                  <a:pt x="635344" y="492789"/>
                  <a:pt x="616774" y="522124"/>
                </a:cubicBezTo>
                <a:lnTo>
                  <a:pt x="638471" y="543821"/>
                </a:lnTo>
                <a:cubicBezTo>
                  <a:pt x="644724" y="550074"/>
                  <a:pt x="648169" y="558390"/>
                  <a:pt x="648169" y="567235"/>
                </a:cubicBezTo>
                <a:cubicBezTo>
                  <a:pt x="648169" y="576079"/>
                  <a:pt x="644724" y="584395"/>
                  <a:pt x="638471" y="590648"/>
                </a:cubicBezTo>
                <a:lnTo>
                  <a:pt x="590648" y="638471"/>
                </a:lnTo>
                <a:cubicBezTo>
                  <a:pt x="584395" y="644724"/>
                  <a:pt x="576079" y="648169"/>
                  <a:pt x="567235" y="648169"/>
                </a:cubicBezTo>
                <a:cubicBezTo>
                  <a:pt x="558390" y="648169"/>
                  <a:pt x="550074" y="644724"/>
                  <a:pt x="543821" y="638471"/>
                </a:cubicBezTo>
                <a:lnTo>
                  <a:pt x="522124" y="616772"/>
                </a:lnTo>
                <a:cubicBezTo>
                  <a:pt x="492787" y="635343"/>
                  <a:pt x="460835" y="648572"/>
                  <a:pt x="426929" y="656184"/>
                </a:cubicBezTo>
                <a:lnTo>
                  <a:pt x="426929" y="686888"/>
                </a:lnTo>
                <a:cubicBezTo>
                  <a:pt x="426929" y="705146"/>
                  <a:pt x="412075" y="720000"/>
                  <a:pt x="393817" y="720000"/>
                </a:cubicBezTo>
                <a:lnTo>
                  <a:pt x="326185" y="720000"/>
                </a:lnTo>
                <a:cubicBezTo>
                  <a:pt x="307928" y="720000"/>
                  <a:pt x="293074" y="705146"/>
                  <a:pt x="293074" y="686888"/>
                </a:cubicBezTo>
                <a:lnTo>
                  <a:pt x="293074" y="656182"/>
                </a:lnTo>
                <a:cubicBezTo>
                  <a:pt x="259166" y="648569"/>
                  <a:pt x="227214" y="635342"/>
                  <a:pt x="197879" y="616771"/>
                </a:cubicBezTo>
                <a:lnTo>
                  <a:pt x="176180" y="638470"/>
                </a:lnTo>
                <a:cubicBezTo>
                  <a:pt x="169927" y="644723"/>
                  <a:pt x="161611" y="648168"/>
                  <a:pt x="152767" y="648168"/>
                </a:cubicBezTo>
                <a:cubicBezTo>
                  <a:pt x="143923" y="648168"/>
                  <a:pt x="135607" y="644723"/>
                  <a:pt x="129353" y="638470"/>
                </a:cubicBezTo>
                <a:lnTo>
                  <a:pt x="81530" y="590647"/>
                </a:lnTo>
                <a:cubicBezTo>
                  <a:pt x="75277" y="584392"/>
                  <a:pt x="71832" y="576078"/>
                  <a:pt x="71832" y="567233"/>
                </a:cubicBezTo>
                <a:cubicBezTo>
                  <a:pt x="71832" y="558389"/>
                  <a:pt x="75277" y="550073"/>
                  <a:pt x="81530" y="543820"/>
                </a:cubicBezTo>
                <a:lnTo>
                  <a:pt x="103229" y="522121"/>
                </a:lnTo>
                <a:cubicBezTo>
                  <a:pt x="84658" y="492786"/>
                  <a:pt x="71429" y="460834"/>
                  <a:pt x="63818" y="426928"/>
                </a:cubicBezTo>
                <a:lnTo>
                  <a:pt x="33112" y="426928"/>
                </a:lnTo>
                <a:cubicBezTo>
                  <a:pt x="14854" y="426928"/>
                  <a:pt x="0" y="412074"/>
                  <a:pt x="0" y="393816"/>
                </a:cubicBezTo>
                <a:lnTo>
                  <a:pt x="0" y="326184"/>
                </a:lnTo>
                <a:cubicBezTo>
                  <a:pt x="0" y="307926"/>
                  <a:pt x="14854" y="293072"/>
                  <a:pt x="33112" y="293072"/>
                </a:cubicBezTo>
                <a:lnTo>
                  <a:pt x="63818" y="293072"/>
                </a:lnTo>
                <a:cubicBezTo>
                  <a:pt x="71429" y="259168"/>
                  <a:pt x="84658" y="227214"/>
                  <a:pt x="103229" y="197879"/>
                </a:cubicBezTo>
                <a:lnTo>
                  <a:pt x="81530" y="176180"/>
                </a:lnTo>
                <a:cubicBezTo>
                  <a:pt x="68620" y="163270"/>
                  <a:pt x="68620" y="142264"/>
                  <a:pt x="81530" y="129353"/>
                </a:cubicBezTo>
                <a:lnTo>
                  <a:pt x="129353" y="81529"/>
                </a:lnTo>
                <a:cubicBezTo>
                  <a:pt x="135607" y="75276"/>
                  <a:pt x="143923" y="71831"/>
                  <a:pt x="152767" y="71831"/>
                </a:cubicBezTo>
                <a:cubicBezTo>
                  <a:pt x="161611" y="71831"/>
                  <a:pt x="169927" y="75276"/>
                  <a:pt x="176180" y="81530"/>
                </a:cubicBezTo>
                <a:lnTo>
                  <a:pt x="197877" y="103228"/>
                </a:lnTo>
                <a:cubicBezTo>
                  <a:pt x="227213" y="84657"/>
                  <a:pt x="259166" y="71428"/>
                  <a:pt x="293072" y="63817"/>
                </a:cubicBezTo>
                <a:lnTo>
                  <a:pt x="293072" y="33112"/>
                </a:lnTo>
                <a:cubicBezTo>
                  <a:pt x="293072" y="14854"/>
                  <a:pt x="307926" y="0"/>
                  <a:pt x="326184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398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671E9767-F0D4-720E-29E7-9CBA1EA52856}"/>
              </a:ext>
            </a:extLst>
          </p:cNvPr>
          <p:cNvSpPr>
            <a:spLocks noChangeAspect="1"/>
          </p:cNvSpPr>
          <p:nvPr/>
        </p:nvSpPr>
        <p:spPr>
          <a:xfrm>
            <a:off x="738837" y="5222869"/>
            <a:ext cx="236398" cy="332537"/>
          </a:xfrm>
          <a:custGeom>
            <a:avLst/>
            <a:gdLst>
              <a:gd name="connsiteX0" fmla="*/ 490432 w 511844"/>
              <a:gd name="connsiteY0" fmla="*/ 642968 h 720001"/>
              <a:gd name="connsiteX1" fmla="*/ 471574 w 511844"/>
              <a:gd name="connsiteY1" fmla="*/ 647672 h 720001"/>
              <a:gd name="connsiteX2" fmla="*/ 391414 w 511844"/>
              <a:gd name="connsiteY2" fmla="*/ 647672 h 720001"/>
              <a:gd name="connsiteX3" fmla="*/ 350782 w 511844"/>
              <a:gd name="connsiteY3" fmla="*/ 647672 h 720001"/>
              <a:gd name="connsiteX4" fmla="*/ 46858 w 511844"/>
              <a:gd name="connsiteY4" fmla="*/ 647672 h 720001"/>
              <a:gd name="connsiteX5" fmla="*/ 29519 w 511844"/>
              <a:gd name="connsiteY5" fmla="*/ 654536 h 720001"/>
              <a:gd name="connsiteX6" fmla="*/ 46863 w 511844"/>
              <a:gd name="connsiteY6" fmla="*/ 661388 h 720001"/>
              <a:gd name="connsiteX7" fmla="*/ 104082 w 511844"/>
              <a:gd name="connsiteY7" fmla="*/ 661388 h 720001"/>
              <a:gd name="connsiteX8" fmla="*/ 114775 w 511844"/>
              <a:gd name="connsiteY8" fmla="*/ 672081 h 720001"/>
              <a:gd name="connsiteX9" fmla="*/ 104082 w 511844"/>
              <a:gd name="connsiteY9" fmla="*/ 682774 h 720001"/>
              <a:gd name="connsiteX10" fmla="*/ 46862 w 511844"/>
              <a:gd name="connsiteY10" fmla="*/ 682774 h 720001"/>
              <a:gd name="connsiteX11" fmla="*/ 21495 w 511844"/>
              <a:gd name="connsiteY11" fmla="*/ 675321 h 720001"/>
              <a:gd name="connsiteX12" fmla="*/ 46856 w 511844"/>
              <a:gd name="connsiteY12" fmla="*/ 698615 h 720001"/>
              <a:gd name="connsiteX13" fmla="*/ 471574 w 511844"/>
              <a:gd name="connsiteY13" fmla="*/ 698615 h 720001"/>
              <a:gd name="connsiteX14" fmla="*/ 490455 w 511844"/>
              <a:gd name="connsiteY14" fmla="*/ 679733 h 720001"/>
              <a:gd name="connsiteX15" fmla="*/ 490456 w 511844"/>
              <a:gd name="connsiteY15" fmla="*/ 679733 h 720001"/>
              <a:gd name="connsiteX16" fmla="*/ 490456 w 511844"/>
              <a:gd name="connsiteY16" fmla="*/ 678059 h 720001"/>
              <a:gd name="connsiteX17" fmla="*/ 471580 w 511844"/>
              <a:gd name="connsiteY17" fmla="*/ 682772 h 720001"/>
              <a:gd name="connsiteX18" fmla="*/ 153987 w 511844"/>
              <a:gd name="connsiteY18" fmla="*/ 682772 h 720001"/>
              <a:gd name="connsiteX19" fmla="*/ 143294 w 511844"/>
              <a:gd name="connsiteY19" fmla="*/ 672079 h 720001"/>
              <a:gd name="connsiteX20" fmla="*/ 153987 w 511844"/>
              <a:gd name="connsiteY20" fmla="*/ 661386 h 720001"/>
              <a:gd name="connsiteX21" fmla="*/ 471580 w 511844"/>
              <a:gd name="connsiteY21" fmla="*/ 661386 h 720001"/>
              <a:gd name="connsiteX22" fmla="*/ 490432 w 511844"/>
              <a:gd name="connsiteY22" fmla="*/ 642968 h 720001"/>
              <a:gd name="connsiteX23" fmla="*/ 190871 w 511844"/>
              <a:gd name="connsiteY23" fmla="*/ 178082 h 720001"/>
              <a:gd name="connsiteX24" fmla="*/ 310228 w 511844"/>
              <a:gd name="connsiteY24" fmla="*/ 178082 h 720001"/>
              <a:gd name="connsiteX25" fmla="*/ 320921 w 511844"/>
              <a:gd name="connsiteY25" fmla="*/ 188775 h 720001"/>
              <a:gd name="connsiteX26" fmla="*/ 310228 w 511844"/>
              <a:gd name="connsiteY26" fmla="*/ 199468 h 720001"/>
              <a:gd name="connsiteX27" fmla="*/ 190871 w 511844"/>
              <a:gd name="connsiteY27" fmla="*/ 199468 h 720001"/>
              <a:gd name="connsiteX28" fmla="*/ 171148 w 511844"/>
              <a:gd name="connsiteY28" fmla="*/ 219191 h 720001"/>
              <a:gd name="connsiteX29" fmla="*/ 171148 w 511844"/>
              <a:gd name="connsiteY29" fmla="*/ 308056 h 720001"/>
              <a:gd name="connsiteX30" fmla="*/ 190871 w 511844"/>
              <a:gd name="connsiteY30" fmla="*/ 327779 h 720001"/>
              <a:gd name="connsiteX31" fmla="*/ 397353 w 511844"/>
              <a:gd name="connsiteY31" fmla="*/ 327779 h 720001"/>
              <a:gd name="connsiteX32" fmla="*/ 417076 w 511844"/>
              <a:gd name="connsiteY32" fmla="*/ 308056 h 720001"/>
              <a:gd name="connsiteX33" fmla="*/ 417076 w 511844"/>
              <a:gd name="connsiteY33" fmla="*/ 219191 h 720001"/>
              <a:gd name="connsiteX34" fmla="*/ 397353 w 511844"/>
              <a:gd name="connsiteY34" fmla="*/ 199468 h 720001"/>
              <a:gd name="connsiteX35" fmla="*/ 360130 w 511844"/>
              <a:gd name="connsiteY35" fmla="*/ 199468 h 720001"/>
              <a:gd name="connsiteX36" fmla="*/ 349437 w 511844"/>
              <a:gd name="connsiteY36" fmla="*/ 188775 h 720001"/>
              <a:gd name="connsiteX37" fmla="*/ 360130 w 511844"/>
              <a:gd name="connsiteY37" fmla="*/ 178082 h 720001"/>
              <a:gd name="connsiteX38" fmla="*/ 397353 w 511844"/>
              <a:gd name="connsiteY38" fmla="*/ 178082 h 720001"/>
              <a:gd name="connsiteX39" fmla="*/ 438465 w 511844"/>
              <a:gd name="connsiteY39" fmla="*/ 219191 h 720001"/>
              <a:gd name="connsiteX40" fmla="*/ 438465 w 511844"/>
              <a:gd name="connsiteY40" fmla="*/ 308056 h 720001"/>
              <a:gd name="connsiteX41" fmla="*/ 397356 w 511844"/>
              <a:gd name="connsiteY41" fmla="*/ 349165 h 720001"/>
              <a:gd name="connsiteX42" fmla="*/ 190871 w 511844"/>
              <a:gd name="connsiteY42" fmla="*/ 349165 h 720001"/>
              <a:gd name="connsiteX43" fmla="*/ 149762 w 511844"/>
              <a:gd name="connsiteY43" fmla="*/ 308056 h 720001"/>
              <a:gd name="connsiteX44" fmla="*/ 149762 w 511844"/>
              <a:gd name="connsiteY44" fmla="*/ 219191 h 720001"/>
              <a:gd name="connsiteX45" fmla="*/ 190871 w 511844"/>
              <a:gd name="connsiteY45" fmla="*/ 178082 h 720001"/>
              <a:gd name="connsiteX46" fmla="*/ 340169 w 511844"/>
              <a:gd name="connsiteY46" fmla="*/ 21386 h 720001"/>
              <a:gd name="connsiteX47" fmla="*/ 340169 w 511844"/>
              <a:gd name="connsiteY47" fmla="*/ 100114 h 720001"/>
              <a:gd name="connsiteX48" fmla="*/ 365532 w 511844"/>
              <a:gd name="connsiteY48" fmla="*/ 79650 h 720001"/>
              <a:gd name="connsiteX49" fmla="*/ 372245 w 511844"/>
              <a:gd name="connsiteY49" fmla="*/ 77279 h 720001"/>
              <a:gd name="connsiteX50" fmla="*/ 378959 w 511844"/>
              <a:gd name="connsiteY50" fmla="*/ 79650 h 720001"/>
              <a:gd name="connsiteX51" fmla="*/ 404323 w 511844"/>
              <a:gd name="connsiteY51" fmla="*/ 100114 h 720001"/>
              <a:gd name="connsiteX52" fmla="*/ 404323 w 511844"/>
              <a:gd name="connsiteY52" fmla="*/ 21386 h 720001"/>
              <a:gd name="connsiteX53" fmla="*/ 117685 w 511844"/>
              <a:gd name="connsiteY53" fmla="*/ 21386 h 720001"/>
              <a:gd name="connsiteX54" fmla="*/ 117685 w 511844"/>
              <a:gd name="connsiteY54" fmla="*/ 626286 h 720001"/>
              <a:gd name="connsiteX55" fmla="*/ 350782 w 511844"/>
              <a:gd name="connsiteY55" fmla="*/ 626286 h 720001"/>
              <a:gd name="connsiteX56" fmla="*/ 391414 w 511844"/>
              <a:gd name="connsiteY56" fmla="*/ 626286 h 720001"/>
              <a:gd name="connsiteX57" fmla="*/ 471574 w 511844"/>
              <a:gd name="connsiteY57" fmla="*/ 626286 h 720001"/>
              <a:gd name="connsiteX58" fmla="*/ 490456 w 511844"/>
              <a:gd name="connsiteY58" fmla="*/ 607404 h 720001"/>
              <a:gd name="connsiteX59" fmla="*/ 490456 w 511844"/>
              <a:gd name="connsiteY59" fmla="*/ 584401 h 720001"/>
              <a:gd name="connsiteX60" fmla="*/ 490456 w 511844"/>
              <a:gd name="connsiteY60" fmla="*/ 547170 h 720001"/>
              <a:gd name="connsiteX61" fmla="*/ 490457 w 511844"/>
              <a:gd name="connsiteY61" fmla="*/ 547170 h 720001"/>
              <a:gd name="connsiteX62" fmla="*/ 490457 w 511844"/>
              <a:gd name="connsiteY62" fmla="*/ 40268 h 720001"/>
              <a:gd name="connsiteX63" fmla="*/ 471576 w 511844"/>
              <a:gd name="connsiteY63" fmla="*/ 21386 h 720001"/>
              <a:gd name="connsiteX64" fmla="*/ 425709 w 511844"/>
              <a:gd name="connsiteY64" fmla="*/ 21386 h 720001"/>
              <a:gd name="connsiteX65" fmla="*/ 425709 w 511844"/>
              <a:gd name="connsiteY65" fmla="*/ 122482 h 720001"/>
              <a:gd name="connsiteX66" fmla="*/ 419629 w 511844"/>
              <a:gd name="connsiteY66" fmla="*/ 132130 h 720001"/>
              <a:gd name="connsiteX67" fmla="*/ 415018 w 511844"/>
              <a:gd name="connsiteY67" fmla="*/ 133175 h 720001"/>
              <a:gd name="connsiteX68" fmla="*/ 408303 w 511844"/>
              <a:gd name="connsiteY68" fmla="*/ 130804 h 720001"/>
              <a:gd name="connsiteX69" fmla="*/ 372245 w 511844"/>
              <a:gd name="connsiteY69" fmla="*/ 101714 h 720001"/>
              <a:gd name="connsiteX70" fmla="*/ 336189 w 511844"/>
              <a:gd name="connsiteY70" fmla="*/ 130804 h 720001"/>
              <a:gd name="connsiteX71" fmla="*/ 324863 w 511844"/>
              <a:gd name="connsiteY71" fmla="*/ 132130 h 720001"/>
              <a:gd name="connsiteX72" fmla="*/ 318782 w 511844"/>
              <a:gd name="connsiteY72" fmla="*/ 122482 h 720001"/>
              <a:gd name="connsiteX73" fmla="*/ 318782 w 511844"/>
              <a:gd name="connsiteY73" fmla="*/ 21386 h 720001"/>
              <a:gd name="connsiteX74" fmla="*/ 46858 w 511844"/>
              <a:gd name="connsiteY74" fmla="*/ 21386 h 720001"/>
              <a:gd name="connsiteX75" fmla="*/ 21386 w 511844"/>
              <a:gd name="connsiteY75" fmla="*/ 46858 h 720001"/>
              <a:gd name="connsiteX76" fmla="*/ 21386 w 511844"/>
              <a:gd name="connsiteY76" fmla="*/ 633842 h 720001"/>
              <a:gd name="connsiteX77" fmla="*/ 46858 w 511844"/>
              <a:gd name="connsiteY77" fmla="*/ 626285 h 720001"/>
              <a:gd name="connsiteX78" fmla="*/ 96299 w 511844"/>
              <a:gd name="connsiteY78" fmla="*/ 626285 h 720001"/>
              <a:gd name="connsiteX79" fmla="*/ 96299 w 511844"/>
              <a:gd name="connsiteY79" fmla="*/ 21386 h 720001"/>
              <a:gd name="connsiteX80" fmla="*/ 46856 w 511844"/>
              <a:gd name="connsiteY80" fmla="*/ 0 h 720001"/>
              <a:gd name="connsiteX81" fmla="*/ 329476 w 511844"/>
              <a:gd name="connsiteY81" fmla="*/ 0 h 720001"/>
              <a:gd name="connsiteX82" fmla="*/ 415016 w 511844"/>
              <a:gd name="connsiteY82" fmla="*/ 0 h 720001"/>
              <a:gd name="connsiteX83" fmla="*/ 471576 w 511844"/>
              <a:gd name="connsiteY83" fmla="*/ 0 h 720001"/>
              <a:gd name="connsiteX84" fmla="*/ 511844 w 511844"/>
              <a:gd name="connsiteY84" fmla="*/ 40267 h 720001"/>
              <a:gd name="connsiteX85" fmla="*/ 511844 w 511844"/>
              <a:gd name="connsiteY85" fmla="*/ 547172 h 720001"/>
              <a:gd name="connsiteX86" fmla="*/ 511844 w 511844"/>
              <a:gd name="connsiteY86" fmla="*/ 584402 h 720001"/>
              <a:gd name="connsiteX87" fmla="*/ 511844 w 511844"/>
              <a:gd name="connsiteY87" fmla="*/ 607406 h 720001"/>
              <a:gd name="connsiteX88" fmla="*/ 511844 w 511844"/>
              <a:gd name="connsiteY88" fmla="*/ 642511 h 720001"/>
              <a:gd name="connsiteX89" fmla="*/ 511844 w 511844"/>
              <a:gd name="connsiteY89" fmla="*/ 679735 h 720001"/>
              <a:gd name="connsiteX90" fmla="*/ 471574 w 511844"/>
              <a:gd name="connsiteY90" fmla="*/ 720001 h 720001"/>
              <a:gd name="connsiteX91" fmla="*/ 46858 w 511844"/>
              <a:gd name="connsiteY91" fmla="*/ 720001 h 720001"/>
              <a:gd name="connsiteX92" fmla="*/ 0 w 511844"/>
              <a:gd name="connsiteY92" fmla="*/ 673142 h 720001"/>
              <a:gd name="connsiteX93" fmla="*/ 0 w 511844"/>
              <a:gd name="connsiteY93" fmla="*/ 46858 h 720001"/>
              <a:gd name="connsiteX94" fmla="*/ 46856 w 511844"/>
              <a:gd name="connsiteY94" fmla="*/ 0 h 72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844" h="720001">
                <a:moveTo>
                  <a:pt x="490432" y="642968"/>
                </a:moveTo>
                <a:cubicBezTo>
                  <a:pt x="484803" y="645967"/>
                  <a:pt x="478385" y="647672"/>
                  <a:pt x="471574" y="647672"/>
                </a:cubicBezTo>
                <a:lnTo>
                  <a:pt x="391414" y="647672"/>
                </a:lnTo>
                <a:lnTo>
                  <a:pt x="350782" y="647672"/>
                </a:lnTo>
                <a:lnTo>
                  <a:pt x="46858" y="647672"/>
                </a:lnTo>
                <a:cubicBezTo>
                  <a:pt x="40155" y="647672"/>
                  <a:pt x="34071" y="650292"/>
                  <a:pt x="29519" y="654536"/>
                </a:cubicBezTo>
                <a:cubicBezTo>
                  <a:pt x="34249" y="658946"/>
                  <a:pt x="40362" y="661388"/>
                  <a:pt x="46863" y="661388"/>
                </a:cubicBezTo>
                <a:lnTo>
                  <a:pt x="104082" y="661388"/>
                </a:lnTo>
                <a:cubicBezTo>
                  <a:pt x="109987" y="661388"/>
                  <a:pt x="114775" y="666176"/>
                  <a:pt x="114775" y="672081"/>
                </a:cubicBezTo>
                <a:cubicBezTo>
                  <a:pt x="114775" y="677985"/>
                  <a:pt x="109987" y="682774"/>
                  <a:pt x="104082" y="682774"/>
                </a:cubicBezTo>
                <a:lnTo>
                  <a:pt x="46862" y="682774"/>
                </a:lnTo>
                <a:cubicBezTo>
                  <a:pt x="37724" y="682774"/>
                  <a:pt x="28991" y="680165"/>
                  <a:pt x="21495" y="675321"/>
                </a:cubicBezTo>
                <a:cubicBezTo>
                  <a:pt x="22605" y="688348"/>
                  <a:pt x="33546" y="698615"/>
                  <a:pt x="46856" y="698615"/>
                </a:cubicBezTo>
                <a:lnTo>
                  <a:pt x="471574" y="698615"/>
                </a:lnTo>
                <a:cubicBezTo>
                  <a:pt x="482003" y="698615"/>
                  <a:pt x="490456" y="690161"/>
                  <a:pt x="490455" y="679733"/>
                </a:cubicBezTo>
                <a:lnTo>
                  <a:pt x="490456" y="679733"/>
                </a:lnTo>
                <a:lnTo>
                  <a:pt x="490456" y="678059"/>
                </a:lnTo>
                <a:cubicBezTo>
                  <a:pt x="484823" y="681062"/>
                  <a:pt x="478397" y="682772"/>
                  <a:pt x="471580" y="682772"/>
                </a:cubicBezTo>
                <a:lnTo>
                  <a:pt x="153987" y="682772"/>
                </a:lnTo>
                <a:cubicBezTo>
                  <a:pt x="148082" y="682772"/>
                  <a:pt x="143294" y="677984"/>
                  <a:pt x="143294" y="672079"/>
                </a:cubicBezTo>
                <a:cubicBezTo>
                  <a:pt x="143294" y="666174"/>
                  <a:pt x="148082" y="661386"/>
                  <a:pt x="153987" y="661386"/>
                </a:cubicBezTo>
                <a:lnTo>
                  <a:pt x="471580" y="661386"/>
                </a:lnTo>
                <a:cubicBezTo>
                  <a:pt x="481833" y="661386"/>
                  <a:pt x="490186" y="653164"/>
                  <a:pt x="490432" y="642968"/>
                </a:cubicBezTo>
                <a:close/>
                <a:moveTo>
                  <a:pt x="190871" y="178082"/>
                </a:moveTo>
                <a:lnTo>
                  <a:pt x="310228" y="178082"/>
                </a:lnTo>
                <a:cubicBezTo>
                  <a:pt x="316133" y="178082"/>
                  <a:pt x="320921" y="182870"/>
                  <a:pt x="320921" y="188775"/>
                </a:cubicBezTo>
                <a:cubicBezTo>
                  <a:pt x="320921" y="194680"/>
                  <a:pt x="316133" y="199468"/>
                  <a:pt x="310228" y="199468"/>
                </a:cubicBezTo>
                <a:lnTo>
                  <a:pt x="190871" y="199468"/>
                </a:lnTo>
                <a:cubicBezTo>
                  <a:pt x="179978" y="199468"/>
                  <a:pt x="171148" y="208298"/>
                  <a:pt x="171148" y="219191"/>
                </a:cubicBezTo>
                <a:lnTo>
                  <a:pt x="171148" y="308056"/>
                </a:lnTo>
                <a:cubicBezTo>
                  <a:pt x="171148" y="318949"/>
                  <a:pt x="179978" y="327779"/>
                  <a:pt x="190871" y="327779"/>
                </a:cubicBezTo>
                <a:lnTo>
                  <a:pt x="397353" y="327779"/>
                </a:lnTo>
                <a:cubicBezTo>
                  <a:pt x="408246" y="327779"/>
                  <a:pt x="417076" y="318947"/>
                  <a:pt x="417076" y="308056"/>
                </a:cubicBezTo>
                <a:lnTo>
                  <a:pt x="417076" y="219191"/>
                </a:lnTo>
                <a:cubicBezTo>
                  <a:pt x="417076" y="208298"/>
                  <a:pt x="408246" y="199468"/>
                  <a:pt x="397353" y="199468"/>
                </a:cubicBezTo>
                <a:lnTo>
                  <a:pt x="360130" y="199468"/>
                </a:lnTo>
                <a:cubicBezTo>
                  <a:pt x="354225" y="199468"/>
                  <a:pt x="349437" y="194680"/>
                  <a:pt x="349437" y="188775"/>
                </a:cubicBezTo>
                <a:cubicBezTo>
                  <a:pt x="349437" y="182870"/>
                  <a:pt x="354225" y="178082"/>
                  <a:pt x="360130" y="178082"/>
                </a:cubicBezTo>
                <a:lnTo>
                  <a:pt x="397353" y="178082"/>
                </a:lnTo>
                <a:cubicBezTo>
                  <a:pt x="420057" y="178082"/>
                  <a:pt x="438462" y="196487"/>
                  <a:pt x="438465" y="219191"/>
                </a:cubicBezTo>
                <a:lnTo>
                  <a:pt x="438465" y="308056"/>
                </a:lnTo>
                <a:cubicBezTo>
                  <a:pt x="438465" y="330760"/>
                  <a:pt x="420060" y="349165"/>
                  <a:pt x="397356" y="349165"/>
                </a:cubicBezTo>
                <a:lnTo>
                  <a:pt x="190871" y="349165"/>
                </a:lnTo>
                <a:cubicBezTo>
                  <a:pt x="168167" y="349165"/>
                  <a:pt x="149762" y="330760"/>
                  <a:pt x="149762" y="308056"/>
                </a:cubicBezTo>
                <a:lnTo>
                  <a:pt x="149762" y="219191"/>
                </a:lnTo>
                <a:cubicBezTo>
                  <a:pt x="149762" y="196487"/>
                  <a:pt x="168167" y="178082"/>
                  <a:pt x="190871" y="178082"/>
                </a:cubicBezTo>
                <a:close/>
                <a:moveTo>
                  <a:pt x="340169" y="21386"/>
                </a:moveTo>
                <a:lnTo>
                  <a:pt x="340169" y="100114"/>
                </a:lnTo>
                <a:lnTo>
                  <a:pt x="365532" y="79650"/>
                </a:lnTo>
                <a:cubicBezTo>
                  <a:pt x="367491" y="78069"/>
                  <a:pt x="369867" y="77279"/>
                  <a:pt x="372245" y="77279"/>
                </a:cubicBezTo>
                <a:cubicBezTo>
                  <a:pt x="374623" y="77279"/>
                  <a:pt x="377000" y="78071"/>
                  <a:pt x="378959" y="79650"/>
                </a:cubicBezTo>
                <a:lnTo>
                  <a:pt x="404323" y="100114"/>
                </a:lnTo>
                <a:lnTo>
                  <a:pt x="404323" y="21386"/>
                </a:lnTo>
                <a:close/>
                <a:moveTo>
                  <a:pt x="117685" y="21386"/>
                </a:moveTo>
                <a:lnTo>
                  <a:pt x="117685" y="626286"/>
                </a:lnTo>
                <a:lnTo>
                  <a:pt x="350782" y="626286"/>
                </a:lnTo>
                <a:lnTo>
                  <a:pt x="391414" y="626286"/>
                </a:lnTo>
                <a:lnTo>
                  <a:pt x="471574" y="626286"/>
                </a:lnTo>
                <a:cubicBezTo>
                  <a:pt x="481988" y="626286"/>
                  <a:pt x="490456" y="617815"/>
                  <a:pt x="490456" y="607404"/>
                </a:cubicBezTo>
                <a:lnTo>
                  <a:pt x="490456" y="584401"/>
                </a:lnTo>
                <a:lnTo>
                  <a:pt x="490456" y="547170"/>
                </a:lnTo>
                <a:lnTo>
                  <a:pt x="490457" y="547170"/>
                </a:lnTo>
                <a:lnTo>
                  <a:pt x="490457" y="40268"/>
                </a:lnTo>
                <a:cubicBezTo>
                  <a:pt x="490457" y="29856"/>
                  <a:pt x="481986" y="21386"/>
                  <a:pt x="471576" y="21386"/>
                </a:cubicBezTo>
                <a:lnTo>
                  <a:pt x="425709" y="21386"/>
                </a:lnTo>
                <a:lnTo>
                  <a:pt x="425709" y="122482"/>
                </a:lnTo>
                <a:cubicBezTo>
                  <a:pt x="425709" y="126600"/>
                  <a:pt x="423343" y="130354"/>
                  <a:pt x="419629" y="132130"/>
                </a:cubicBezTo>
                <a:cubicBezTo>
                  <a:pt x="418161" y="132832"/>
                  <a:pt x="416584" y="133175"/>
                  <a:pt x="415018" y="133175"/>
                </a:cubicBezTo>
                <a:cubicBezTo>
                  <a:pt x="412619" y="133175"/>
                  <a:pt x="410241" y="132368"/>
                  <a:pt x="408303" y="130804"/>
                </a:cubicBezTo>
                <a:lnTo>
                  <a:pt x="372245" y="101714"/>
                </a:lnTo>
                <a:lnTo>
                  <a:pt x="336189" y="130804"/>
                </a:lnTo>
                <a:cubicBezTo>
                  <a:pt x="332986" y="133391"/>
                  <a:pt x="328580" y="133906"/>
                  <a:pt x="324863" y="132130"/>
                </a:cubicBezTo>
                <a:cubicBezTo>
                  <a:pt x="321148" y="130354"/>
                  <a:pt x="318782" y="126600"/>
                  <a:pt x="318782" y="122482"/>
                </a:cubicBezTo>
                <a:lnTo>
                  <a:pt x="318782" y="21386"/>
                </a:lnTo>
                <a:close/>
                <a:moveTo>
                  <a:pt x="46858" y="21386"/>
                </a:moveTo>
                <a:cubicBezTo>
                  <a:pt x="32812" y="21386"/>
                  <a:pt x="21386" y="32812"/>
                  <a:pt x="21386" y="46858"/>
                </a:cubicBezTo>
                <a:lnTo>
                  <a:pt x="21386" y="633842"/>
                </a:lnTo>
                <a:cubicBezTo>
                  <a:pt x="28725" y="629070"/>
                  <a:pt x="37470" y="626285"/>
                  <a:pt x="46858" y="626285"/>
                </a:cubicBezTo>
                <a:lnTo>
                  <a:pt x="96299" y="626285"/>
                </a:lnTo>
                <a:lnTo>
                  <a:pt x="96299" y="21386"/>
                </a:lnTo>
                <a:close/>
                <a:moveTo>
                  <a:pt x="46856" y="0"/>
                </a:moveTo>
                <a:lnTo>
                  <a:pt x="329476" y="0"/>
                </a:lnTo>
                <a:lnTo>
                  <a:pt x="415016" y="0"/>
                </a:lnTo>
                <a:lnTo>
                  <a:pt x="471576" y="0"/>
                </a:lnTo>
                <a:cubicBezTo>
                  <a:pt x="493779" y="0"/>
                  <a:pt x="511842" y="18065"/>
                  <a:pt x="511844" y="40267"/>
                </a:cubicBezTo>
                <a:lnTo>
                  <a:pt x="511844" y="547172"/>
                </a:lnTo>
                <a:lnTo>
                  <a:pt x="511844" y="584402"/>
                </a:lnTo>
                <a:lnTo>
                  <a:pt x="511844" y="607406"/>
                </a:lnTo>
                <a:lnTo>
                  <a:pt x="511844" y="642511"/>
                </a:lnTo>
                <a:lnTo>
                  <a:pt x="511844" y="679735"/>
                </a:lnTo>
                <a:cubicBezTo>
                  <a:pt x="511844" y="701937"/>
                  <a:pt x="493779" y="720001"/>
                  <a:pt x="471574" y="720001"/>
                </a:cubicBezTo>
                <a:lnTo>
                  <a:pt x="46858" y="720001"/>
                </a:lnTo>
                <a:cubicBezTo>
                  <a:pt x="21019" y="720001"/>
                  <a:pt x="0" y="698979"/>
                  <a:pt x="0" y="673142"/>
                </a:cubicBezTo>
                <a:lnTo>
                  <a:pt x="0" y="46858"/>
                </a:lnTo>
                <a:cubicBezTo>
                  <a:pt x="0" y="21019"/>
                  <a:pt x="21019" y="0"/>
                  <a:pt x="46856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395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58292710-048E-4516-349C-EC0B6D9D3B1B}"/>
              </a:ext>
            </a:extLst>
          </p:cNvPr>
          <p:cNvSpPr>
            <a:spLocks noChangeAspect="1"/>
          </p:cNvSpPr>
          <p:nvPr/>
        </p:nvSpPr>
        <p:spPr>
          <a:xfrm>
            <a:off x="690769" y="4074278"/>
            <a:ext cx="332537" cy="276999"/>
          </a:xfrm>
          <a:custGeom>
            <a:avLst/>
            <a:gdLst>
              <a:gd name="connsiteX0" fmla="*/ 297626 w 720000"/>
              <a:gd name="connsiteY0" fmla="*/ 515574 h 599751"/>
              <a:gd name="connsiteX1" fmla="*/ 288823 w 720000"/>
              <a:gd name="connsiteY1" fmla="*/ 577203 h 599751"/>
              <a:gd name="connsiteX2" fmla="*/ 431176 w 720000"/>
              <a:gd name="connsiteY2" fmla="*/ 577203 h 599751"/>
              <a:gd name="connsiteX3" fmla="*/ 422370 w 720000"/>
              <a:gd name="connsiteY3" fmla="*/ 515574 h 599751"/>
              <a:gd name="connsiteX4" fmla="*/ 22546 w 720000"/>
              <a:gd name="connsiteY4" fmla="*/ 455449 h 599751"/>
              <a:gd name="connsiteX5" fmla="*/ 22546 w 720000"/>
              <a:gd name="connsiteY5" fmla="*/ 480251 h 599751"/>
              <a:gd name="connsiteX6" fmla="*/ 35324 w 720000"/>
              <a:gd name="connsiteY6" fmla="*/ 493028 h 599751"/>
              <a:gd name="connsiteX7" fmla="*/ 684676 w 720000"/>
              <a:gd name="connsiteY7" fmla="*/ 493028 h 599751"/>
              <a:gd name="connsiteX8" fmla="*/ 697454 w 720000"/>
              <a:gd name="connsiteY8" fmla="*/ 480251 h 599751"/>
              <a:gd name="connsiteX9" fmla="*/ 697452 w 720000"/>
              <a:gd name="connsiteY9" fmla="*/ 480251 h 599751"/>
              <a:gd name="connsiteX10" fmla="*/ 697452 w 720000"/>
              <a:gd name="connsiteY10" fmla="*/ 455449 h 599751"/>
              <a:gd name="connsiteX11" fmla="*/ 347976 w 720000"/>
              <a:gd name="connsiteY11" fmla="*/ 347225 h 599751"/>
              <a:gd name="connsiteX12" fmla="*/ 300452 w 720000"/>
              <a:gd name="connsiteY12" fmla="*/ 384803 h 599751"/>
              <a:gd name="connsiteX13" fmla="*/ 395500 w 720000"/>
              <a:gd name="connsiteY13" fmla="*/ 384803 h 599751"/>
              <a:gd name="connsiteX14" fmla="*/ 347976 w 720000"/>
              <a:gd name="connsiteY14" fmla="*/ 347225 h 599751"/>
              <a:gd name="connsiteX15" fmla="*/ 347977 w 720000"/>
              <a:gd name="connsiteY15" fmla="*/ 299124 h 599751"/>
              <a:gd name="connsiteX16" fmla="*/ 251700 w 720000"/>
              <a:gd name="connsiteY16" fmla="*/ 384803 h 599751"/>
              <a:gd name="connsiteX17" fmla="*/ 277476 w 720000"/>
              <a:gd name="connsiteY17" fmla="*/ 384803 h 599751"/>
              <a:gd name="connsiteX18" fmla="*/ 347976 w 720000"/>
              <a:gd name="connsiteY18" fmla="*/ 324677 h 599751"/>
              <a:gd name="connsiteX19" fmla="*/ 418477 w 720000"/>
              <a:gd name="connsiteY19" fmla="*/ 384803 h 599751"/>
              <a:gd name="connsiteX20" fmla="*/ 444253 w 720000"/>
              <a:gd name="connsiteY20" fmla="*/ 384803 h 599751"/>
              <a:gd name="connsiteX21" fmla="*/ 347977 w 720000"/>
              <a:gd name="connsiteY21" fmla="*/ 299124 h 599751"/>
              <a:gd name="connsiteX22" fmla="*/ 588476 w 720000"/>
              <a:gd name="connsiteY22" fmla="*/ 299122 h 599751"/>
              <a:gd name="connsiteX23" fmla="*/ 575699 w 720000"/>
              <a:gd name="connsiteY23" fmla="*/ 311900 h 599751"/>
              <a:gd name="connsiteX24" fmla="*/ 588476 w 720000"/>
              <a:gd name="connsiteY24" fmla="*/ 324677 h 599751"/>
              <a:gd name="connsiteX25" fmla="*/ 601253 w 720000"/>
              <a:gd name="connsiteY25" fmla="*/ 311900 h 599751"/>
              <a:gd name="connsiteX26" fmla="*/ 588476 w 720000"/>
              <a:gd name="connsiteY26" fmla="*/ 299122 h 599751"/>
              <a:gd name="connsiteX27" fmla="*/ 588473 w 720000"/>
              <a:gd name="connsiteY27" fmla="*/ 264548 h 599751"/>
              <a:gd name="connsiteX28" fmla="*/ 599747 w 720000"/>
              <a:gd name="connsiteY28" fmla="*/ 275822 h 599751"/>
              <a:gd name="connsiteX29" fmla="*/ 599747 w 720000"/>
              <a:gd name="connsiteY29" fmla="*/ 278428 h 599751"/>
              <a:gd name="connsiteX30" fmla="*/ 611806 w 720000"/>
              <a:gd name="connsiteY30" fmla="*/ 285408 h 599751"/>
              <a:gd name="connsiteX31" fmla="*/ 614078 w 720000"/>
              <a:gd name="connsiteY31" fmla="*/ 284096 h 599751"/>
              <a:gd name="connsiteX32" fmla="*/ 629478 w 720000"/>
              <a:gd name="connsiteY32" fmla="*/ 288222 h 599751"/>
              <a:gd name="connsiteX33" fmla="*/ 625352 w 720000"/>
              <a:gd name="connsiteY33" fmla="*/ 303623 h 599751"/>
              <a:gd name="connsiteX34" fmla="*/ 623102 w 720000"/>
              <a:gd name="connsiteY34" fmla="*/ 304922 h 599751"/>
              <a:gd name="connsiteX35" fmla="*/ 623797 w 720000"/>
              <a:gd name="connsiteY35" fmla="*/ 311899 h 599751"/>
              <a:gd name="connsiteX36" fmla="*/ 623102 w 720000"/>
              <a:gd name="connsiteY36" fmla="*/ 318875 h 599751"/>
              <a:gd name="connsiteX37" fmla="*/ 625352 w 720000"/>
              <a:gd name="connsiteY37" fmla="*/ 320175 h 599751"/>
              <a:gd name="connsiteX38" fmla="*/ 629478 w 720000"/>
              <a:gd name="connsiteY38" fmla="*/ 335574 h 599751"/>
              <a:gd name="connsiteX39" fmla="*/ 619705 w 720000"/>
              <a:gd name="connsiteY39" fmla="*/ 341212 h 599751"/>
              <a:gd name="connsiteX40" fmla="*/ 614078 w 720000"/>
              <a:gd name="connsiteY40" fmla="*/ 339700 h 599751"/>
              <a:gd name="connsiteX41" fmla="*/ 611806 w 720000"/>
              <a:gd name="connsiteY41" fmla="*/ 338388 h 599751"/>
              <a:gd name="connsiteX42" fmla="*/ 599747 w 720000"/>
              <a:gd name="connsiteY42" fmla="*/ 345369 h 599751"/>
              <a:gd name="connsiteX43" fmla="*/ 599747 w 720000"/>
              <a:gd name="connsiteY43" fmla="*/ 347976 h 599751"/>
              <a:gd name="connsiteX44" fmla="*/ 588473 w 720000"/>
              <a:gd name="connsiteY44" fmla="*/ 359250 h 599751"/>
              <a:gd name="connsiteX45" fmla="*/ 577199 w 720000"/>
              <a:gd name="connsiteY45" fmla="*/ 347976 h 599751"/>
              <a:gd name="connsiteX46" fmla="*/ 577199 w 720000"/>
              <a:gd name="connsiteY46" fmla="*/ 345369 h 599751"/>
              <a:gd name="connsiteX47" fmla="*/ 565141 w 720000"/>
              <a:gd name="connsiteY47" fmla="*/ 338388 h 599751"/>
              <a:gd name="connsiteX48" fmla="*/ 562868 w 720000"/>
              <a:gd name="connsiteY48" fmla="*/ 339700 h 599751"/>
              <a:gd name="connsiteX49" fmla="*/ 557242 w 720000"/>
              <a:gd name="connsiteY49" fmla="*/ 341212 h 599751"/>
              <a:gd name="connsiteX50" fmla="*/ 547468 w 720000"/>
              <a:gd name="connsiteY50" fmla="*/ 335574 h 599751"/>
              <a:gd name="connsiteX51" fmla="*/ 551594 w 720000"/>
              <a:gd name="connsiteY51" fmla="*/ 320175 h 599751"/>
              <a:gd name="connsiteX52" fmla="*/ 553844 w 720000"/>
              <a:gd name="connsiteY52" fmla="*/ 318875 h 599751"/>
              <a:gd name="connsiteX53" fmla="*/ 553150 w 720000"/>
              <a:gd name="connsiteY53" fmla="*/ 311899 h 599751"/>
              <a:gd name="connsiteX54" fmla="*/ 553846 w 720000"/>
              <a:gd name="connsiteY54" fmla="*/ 304922 h 599751"/>
              <a:gd name="connsiteX55" fmla="*/ 551596 w 720000"/>
              <a:gd name="connsiteY55" fmla="*/ 303623 h 599751"/>
              <a:gd name="connsiteX56" fmla="*/ 547470 w 720000"/>
              <a:gd name="connsiteY56" fmla="*/ 288222 h 599751"/>
              <a:gd name="connsiteX57" fmla="*/ 562870 w 720000"/>
              <a:gd name="connsiteY57" fmla="*/ 284096 h 599751"/>
              <a:gd name="connsiteX58" fmla="*/ 565142 w 720000"/>
              <a:gd name="connsiteY58" fmla="*/ 285408 h 599751"/>
              <a:gd name="connsiteX59" fmla="*/ 577201 w 720000"/>
              <a:gd name="connsiteY59" fmla="*/ 278428 h 599751"/>
              <a:gd name="connsiteX60" fmla="*/ 577201 w 720000"/>
              <a:gd name="connsiteY60" fmla="*/ 275822 h 599751"/>
              <a:gd name="connsiteX61" fmla="*/ 588473 w 720000"/>
              <a:gd name="connsiteY61" fmla="*/ 264548 h 599751"/>
              <a:gd name="connsiteX62" fmla="*/ 347976 w 720000"/>
              <a:gd name="connsiteY62" fmla="*/ 251023 h 599751"/>
              <a:gd name="connsiteX63" fmla="*/ 203359 w 720000"/>
              <a:gd name="connsiteY63" fmla="*/ 384803 h 599751"/>
              <a:gd name="connsiteX64" fmla="*/ 229022 w 720000"/>
              <a:gd name="connsiteY64" fmla="*/ 384803 h 599751"/>
              <a:gd name="connsiteX65" fmla="*/ 347974 w 720000"/>
              <a:gd name="connsiteY65" fmla="*/ 276578 h 599751"/>
              <a:gd name="connsiteX66" fmla="*/ 466926 w 720000"/>
              <a:gd name="connsiteY66" fmla="*/ 384803 h 599751"/>
              <a:gd name="connsiteX67" fmla="*/ 492592 w 720000"/>
              <a:gd name="connsiteY67" fmla="*/ 384803 h 599751"/>
              <a:gd name="connsiteX68" fmla="*/ 347976 w 720000"/>
              <a:gd name="connsiteY68" fmla="*/ 251023 h 599751"/>
              <a:gd name="connsiteX69" fmla="*/ 191649 w 720000"/>
              <a:gd name="connsiteY69" fmla="*/ 204425 h 599751"/>
              <a:gd name="connsiteX70" fmla="*/ 239751 w 720000"/>
              <a:gd name="connsiteY70" fmla="*/ 204425 h 599751"/>
              <a:gd name="connsiteX71" fmla="*/ 251025 w 720000"/>
              <a:gd name="connsiteY71" fmla="*/ 215699 h 599751"/>
              <a:gd name="connsiteX72" fmla="*/ 239751 w 720000"/>
              <a:gd name="connsiteY72" fmla="*/ 226973 h 599751"/>
              <a:gd name="connsiteX73" fmla="*/ 191649 w 720000"/>
              <a:gd name="connsiteY73" fmla="*/ 226973 h 599751"/>
              <a:gd name="connsiteX74" fmla="*/ 180375 w 720000"/>
              <a:gd name="connsiteY74" fmla="*/ 215699 h 599751"/>
              <a:gd name="connsiteX75" fmla="*/ 191649 w 720000"/>
              <a:gd name="connsiteY75" fmla="*/ 204425 h 599751"/>
              <a:gd name="connsiteX76" fmla="*/ 119499 w 720000"/>
              <a:gd name="connsiteY76" fmla="*/ 204425 h 599751"/>
              <a:gd name="connsiteX77" fmla="*/ 143549 w 720000"/>
              <a:gd name="connsiteY77" fmla="*/ 204425 h 599751"/>
              <a:gd name="connsiteX78" fmla="*/ 154823 w 720000"/>
              <a:gd name="connsiteY78" fmla="*/ 215699 h 599751"/>
              <a:gd name="connsiteX79" fmla="*/ 143549 w 720000"/>
              <a:gd name="connsiteY79" fmla="*/ 226973 h 599751"/>
              <a:gd name="connsiteX80" fmla="*/ 119499 w 720000"/>
              <a:gd name="connsiteY80" fmla="*/ 226973 h 599751"/>
              <a:gd name="connsiteX81" fmla="*/ 108225 w 720000"/>
              <a:gd name="connsiteY81" fmla="*/ 215699 h 599751"/>
              <a:gd name="connsiteX82" fmla="*/ 119499 w 720000"/>
              <a:gd name="connsiteY82" fmla="*/ 204425 h 599751"/>
              <a:gd name="connsiteX83" fmla="*/ 516326 w 720000"/>
              <a:gd name="connsiteY83" fmla="*/ 180315 h 599751"/>
              <a:gd name="connsiteX84" fmla="*/ 527660 w 720000"/>
              <a:gd name="connsiteY84" fmla="*/ 191648 h 599751"/>
              <a:gd name="connsiteX85" fmla="*/ 516326 w 720000"/>
              <a:gd name="connsiteY85" fmla="*/ 202981 h 599751"/>
              <a:gd name="connsiteX86" fmla="*/ 504993 w 720000"/>
              <a:gd name="connsiteY86" fmla="*/ 191648 h 599751"/>
              <a:gd name="connsiteX87" fmla="*/ 516326 w 720000"/>
              <a:gd name="connsiteY87" fmla="*/ 180315 h 599751"/>
              <a:gd name="connsiteX88" fmla="*/ 323926 w 720000"/>
              <a:gd name="connsiteY88" fmla="*/ 156325 h 599751"/>
              <a:gd name="connsiteX89" fmla="*/ 360000 w 720000"/>
              <a:gd name="connsiteY89" fmla="*/ 156325 h 599751"/>
              <a:gd name="connsiteX90" fmla="*/ 371274 w 720000"/>
              <a:gd name="connsiteY90" fmla="*/ 167599 h 599751"/>
              <a:gd name="connsiteX91" fmla="*/ 360000 w 720000"/>
              <a:gd name="connsiteY91" fmla="*/ 178873 h 599751"/>
              <a:gd name="connsiteX92" fmla="*/ 323926 w 720000"/>
              <a:gd name="connsiteY92" fmla="*/ 178873 h 599751"/>
              <a:gd name="connsiteX93" fmla="*/ 312652 w 720000"/>
              <a:gd name="connsiteY93" fmla="*/ 167599 h 599751"/>
              <a:gd name="connsiteX94" fmla="*/ 323926 w 720000"/>
              <a:gd name="connsiteY94" fmla="*/ 156325 h 599751"/>
              <a:gd name="connsiteX95" fmla="*/ 191649 w 720000"/>
              <a:gd name="connsiteY95" fmla="*/ 156325 h 599751"/>
              <a:gd name="connsiteX96" fmla="*/ 275825 w 720000"/>
              <a:gd name="connsiteY96" fmla="*/ 156325 h 599751"/>
              <a:gd name="connsiteX97" fmla="*/ 287099 w 720000"/>
              <a:gd name="connsiteY97" fmla="*/ 167599 h 599751"/>
              <a:gd name="connsiteX98" fmla="*/ 275825 w 720000"/>
              <a:gd name="connsiteY98" fmla="*/ 178873 h 599751"/>
              <a:gd name="connsiteX99" fmla="*/ 191649 w 720000"/>
              <a:gd name="connsiteY99" fmla="*/ 178873 h 599751"/>
              <a:gd name="connsiteX100" fmla="*/ 180375 w 720000"/>
              <a:gd name="connsiteY100" fmla="*/ 167599 h 599751"/>
              <a:gd name="connsiteX101" fmla="*/ 191649 w 720000"/>
              <a:gd name="connsiteY101" fmla="*/ 156325 h 599751"/>
              <a:gd name="connsiteX102" fmla="*/ 119499 w 720000"/>
              <a:gd name="connsiteY102" fmla="*/ 156325 h 599751"/>
              <a:gd name="connsiteX103" fmla="*/ 143549 w 720000"/>
              <a:gd name="connsiteY103" fmla="*/ 156325 h 599751"/>
              <a:gd name="connsiteX104" fmla="*/ 154823 w 720000"/>
              <a:gd name="connsiteY104" fmla="*/ 167599 h 599751"/>
              <a:gd name="connsiteX105" fmla="*/ 143549 w 720000"/>
              <a:gd name="connsiteY105" fmla="*/ 178873 h 599751"/>
              <a:gd name="connsiteX106" fmla="*/ 119499 w 720000"/>
              <a:gd name="connsiteY106" fmla="*/ 178873 h 599751"/>
              <a:gd name="connsiteX107" fmla="*/ 108225 w 720000"/>
              <a:gd name="connsiteY107" fmla="*/ 167599 h 599751"/>
              <a:gd name="connsiteX108" fmla="*/ 119499 w 720000"/>
              <a:gd name="connsiteY108" fmla="*/ 156325 h 599751"/>
              <a:gd name="connsiteX109" fmla="*/ 516325 w 720000"/>
              <a:gd name="connsiteY109" fmla="*/ 154822 h 599751"/>
              <a:gd name="connsiteX110" fmla="*/ 479498 w 720000"/>
              <a:gd name="connsiteY110" fmla="*/ 191649 h 599751"/>
              <a:gd name="connsiteX111" fmla="*/ 516325 w 720000"/>
              <a:gd name="connsiteY111" fmla="*/ 228476 h 599751"/>
              <a:gd name="connsiteX112" fmla="*/ 553152 w 720000"/>
              <a:gd name="connsiteY112" fmla="*/ 191649 h 599751"/>
              <a:gd name="connsiteX113" fmla="*/ 516325 w 720000"/>
              <a:gd name="connsiteY113" fmla="*/ 154822 h 599751"/>
              <a:gd name="connsiteX114" fmla="*/ 516324 w 720000"/>
              <a:gd name="connsiteY114" fmla="*/ 120248 h 599751"/>
              <a:gd name="connsiteX115" fmla="*/ 527598 w 720000"/>
              <a:gd name="connsiteY115" fmla="*/ 131522 h 599751"/>
              <a:gd name="connsiteX116" fmla="*/ 527598 w 720000"/>
              <a:gd name="connsiteY116" fmla="*/ 133360 h 599751"/>
              <a:gd name="connsiteX117" fmla="*/ 549559 w 720000"/>
              <a:gd name="connsiteY117" fmla="*/ 142471 h 599751"/>
              <a:gd name="connsiteX118" fmla="*/ 550868 w 720000"/>
              <a:gd name="connsiteY118" fmla="*/ 141162 h 599751"/>
              <a:gd name="connsiteX119" fmla="*/ 566811 w 720000"/>
              <a:gd name="connsiteY119" fmla="*/ 141162 h 599751"/>
              <a:gd name="connsiteX120" fmla="*/ 566811 w 720000"/>
              <a:gd name="connsiteY120" fmla="*/ 157104 h 599751"/>
              <a:gd name="connsiteX121" fmla="*/ 565502 w 720000"/>
              <a:gd name="connsiteY121" fmla="*/ 158414 h 599751"/>
              <a:gd name="connsiteX122" fmla="*/ 574613 w 720000"/>
              <a:gd name="connsiteY122" fmla="*/ 180375 h 599751"/>
              <a:gd name="connsiteX123" fmla="*/ 576451 w 720000"/>
              <a:gd name="connsiteY123" fmla="*/ 180375 h 599751"/>
              <a:gd name="connsiteX124" fmla="*/ 587722 w 720000"/>
              <a:gd name="connsiteY124" fmla="*/ 191649 h 599751"/>
              <a:gd name="connsiteX125" fmla="*/ 576448 w 720000"/>
              <a:gd name="connsiteY125" fmla="*/ 202923 h 599751"/>
              <a:gd name="connsiteX126" fmla="*/ 574610 w 720000"/>
              <a:gd name="connsiteY126" fmla="*/ 202923 h 599751"/>
              <a:gd name="connsiteX127" fmla="*/ 565499 w 720000"/>
              <a:gd name="connsiteY127" fmla="*/ 224884 h 599751"/>
              <a:gd name="connsiteX128" fmla="*/ 566808 w 720000"/>
              <a:gd name="connsiteY128" fmla="*/ 226193 h 599751"/>
              <a:gd name="connsiteX129" fmla="*/ 566808 w 720000"/>
              <a:gd name="connsiteY129" fmla="*/ 242136 h 599751"/>
              <a:gd name="connsiteX130" fmla="*/ 558838 w 720000"/>
              <a:gd name="connsiteY130" fmla="*/ 245438 h 599751"/>
              <a:gd name="connsiteX131" fmla="*/ 550867 w 720000"/>
              <a:gd name="connsiteY131" fmla="*/ 242136 h 599751"/>
              <a:gd name="connsiteX132" fmla="*/ 549558 w 720000"/>
              <a:gd name="connsiteY132" fmla="*/ 240827 h 599751"/>
              <a:gd name="connsiteX133" fmla="*/ 527596 w 720000"/>
              <a:gd name="connsiteY133" fmla="*/ 249938 h 599751"/>
              <a:gd name="connsiteX134" fmla="*/ 527596 w 720000"/>
              <a:gd name="connsiteY134" fmla="*/ 251776 h 599751"/>
              <a:gd name="connsiteX135" fmla="*/ 516323 w 720000"/>
              <a:gd name="connsiteY135" fmla="*/ 263050 h 599751"/>
              <a:gd name="connsiteX136" fmla="*/ 505049 w 720000"/>
              <a:gd name="connsiteY136" fmla="*/ 251776 h 599751"/>
              <a:gd name="connsiteX137" fmla="*/ 505049 w 720000"/>
              <a:gd name="connsiteY137" fmla="*/ 249938 h 599751"/>
              <a:gd name="connsiteX138" fmla="*/ 483087 w 720000"/>
              <a:gd name="connsiteY138" fmla="*/ 240827 h 599751"/>
              <a:gd name="connsiteX139" fmla="*/ 481778 w 720000"/>
              <a:gd name="connsiteY139" fmla="*/ 242136 h 599751"/>
              <a:gd name="connsiteX140" fmla="*/ 473807 w 720000"/>
              <a:gd name="connsiteY140" fmla="*/ 245438 h 599751"/>
              <a:gd name="connsiteX141" fmla="*/ 465837 w 720000"/>
              <a:gd name="connsiteY141" fmla="*/ 242136 h 599751"/>
              <a:gd name="connsiteX142" fmla="*/ 465837 w 720000"/>
              <a:gd name="connsiteY142" fmla="*/ 226193 h 599751"/>
              <a:gd name="connsiteX143" fmla="*/ 467146 w 720000"/>
              <a:gd name="connsiteY143" fmla="*/ 224884 h 599751"/>
              <a:gd name="connsiteX144" fmla="*/ 458035 w 720000"/>
              <a:gd name="connsiteY144" fmla="*/ 202923 h 599751"/>
              <a:gd name="connsiteX145" fmla="*/ 456197 w 720000"/>
              <a:gd name="connsiteY145" fmla="*/ 202923 h 599751"/>
              <a:gd name="connsiteX146" fmla="*/ 444923 w 720000"/>
              <a:gd name="connsiteY146" fmla="*/ 191649 h 599751"/>
              <a:gd name="connsiteX147" fmla="*/ 456197 w 720000"/>
              <a:gd name="connsiteY147" fmla="*/ 180375 h 599751"/>
              <a:gd name="connsiteX148" fmla="*/ 458035 w 720000"/>
              <a:gd name="connsiteY148" fmla="*/ 180375 h 599751"/>
              <a:gd name="connsiteX149" fmla="*/ 467146 w 720000"/>
              <a:gd name="connsiteY149" fmla="*/ 158414 h 599751"/>
              <a:gd name="connsiteX150" fmla="*/ 465837 w 720000"/>
              <a:gd name="connsiteY150" fmla="*/ 157104 h 599751"/>
              <a:gd name="connsiteX151" fmla="*/ 465837 w 720000"/>
              <a:gd name="connsiteY151" fmla="*/ 141162 h 599751"/>
              <a:gd name="connsiteX152" fmla="*/ 481779 w 720000"/>
              <a:gd name="connsiteY152" fmla="*/ 141162 h 599751"/>
              <a:gd name="connsiteX153" fmla="*/ 483089 w 720000"/>
              <a:gd name="connsiteY153" fmla="*/ 142471 h 599751"/>
              <a:gd name="connsiteX154" fmla="*/ 505050 w 720000"/>
              <a:gd name="connsiteY154" fmla="*/ 133360 h 599751"/>
              <a:gd name="connsiteX155" fmla="*/ 505050 w 720000"/>
              <a:gd name="connsiteY155" fmla="*/ 131522 h 599751"/>
              <a:gd name="connsiteX156" fmla="*/ 516324 w 720000"/>
              <a:gd name="connsiteY156" fmla="*/ 120248 h 599751"/>
              <a:gd name="connsiteX157" fmla="*/ 191649 w 720000"/>
              <a:gd name="connsiteY157" fmla="*/ 108225 h 599751"/>
              <a:gd name="connsiteX158" fmla="*/ 323926 w 720000"/>
              <a:gd name="connsiteY158" fmla="*/ 108225 h 599751"/>
              <a:gd name="connsiteX159" fmla="*/ 335200 w 720000"/>
              <a:gd name="connsiteY159" fmla="*/ 119499 h 599751"/>
              <a:gd name="connsiteX160" fmla="*/ 323926 w 720000"/>
              <a:gd name="connsiteY160" fmla="*/ 130773 h 599751"/>
              <a:gd name="connsiteX161" fmla="*/ 191649 w 720000"/>
              <a:gd name="connsiteY161" fmla="*/ 130773 h 599751"/>
              <a:gd name="connsiteX162" fmla="*/ 180375 w 720000"/>
              <a:gd name="connsiteY162" fmla="*/ 119499 h 599751"/>
              <a:gd name="connsiteX163" fmla="*/ 191649 w 720000"/>
              <a:gd name="connsiteY163" fmla="*/ 108225 h 599751"/>
              <a:gd name="connsiteX164" fmla="*/ 119499 w 720000"/>
              <a:gd name="connsiteY164" fmla="*/ 108225 h 599751"/>
              <a:gd name="connsiteX165" fmla="*/ 143549 w 720000"/>
              <a:gd name="connsiteY165" fmla="*/ 108225 h 599751"/>
              <a:gd name="connsiteX166" fmla="*/ 154823 w 720000"/>
              <a:gd name="connsiteY166" fmla="*/ 119499 h 599751"/>
              <a:gd name="connsiteX167" fmla="*/ 143549 w 720000"/>
              <a:gd name="connsiteY167" fmla="*/ 130773 h 599751"/>
              <a:gd name="connsiteX168" fmla="*/ 119499 w 720000"/>
              <a:gd name="connsiteY168" fmla="*/ 130773 h 599751"/>
              <a:gd name="connsiteX169" fmla="*/ 108225 w 720000"/>
              <a:gd name="connsiteY169" fmla="*/ 119499 h 599751"/>
              <a:gd name="connsiteX170" fmla="*/ 119499 w 720000"/>
              <a:gd name="connsiteY170" fmla="*/ 108225 h 599751"/>
              <a:gd name="connsiteX171" fmla="*/ 70645 w 720000"/>
              <a:gd name="connsiteY171" fmla="*/ 70647 h 599751"/>
              <a:gd name="connsiteX172" fmla="*/ 70645 w 720000"/>
              <a:gd name="connsiteY172" fmla="*/ 384803 h 599751"/>
              <a:gd name="connsiteX173" fmla="*/ 168352 w 720000"/>
              <a:gd name="connsiteY173" fmla="*/ 384803 h 599751"/>
              <a:gd name="connsiteX174" fmla="*/ 168352 w 720000"/>
              <a:gd name="connsiteY174" fmla="*/ 372025 h 599751"/>
              <a:gd name="connsiteX175" fmla="*/ 179626 w 720000"/>
              <a:gd name="connsiteY175" fmla="*/ 360752 h 599751"/>
              <a:gd name="connsiteX176" fmla="*/ 184135 w 720000"/>
              <a:gd name="connsiteY176" fmla="*/ 360752 h 599751"/>
              <a:gd name="connsiteX177" fmla="*/ 207189 w 720000"/>
              <a:gd name="connsiteY177" fmla="*/ 305243 h 599751"/>
              <a:gd name="connsiteX178" fmla="*/ 203958 w 720000"/>
              <a:gd name="connsiteY178" fmla="*/ 302011 h 599751"/>
              <a:gd name="connsiteX179" fmla="*/ 203958 w 720000"/>
              <a:gd name="connsiteY179" fmla="*/ 286068 h 599751"/>
              <a:gd name="connsiteX180" fmla="*/ 237969 w 720000"/>
              <a:gd name="connsiteY180" fmla="*/ 252057 h 599751"/>
              <a:gd name="connsiteX181" fmla="*/ 245940 w 720000"/>
              <a:gd name="connsiteY181" fmla="*/ 248755 h 599751"/>
              <a:gd name="connsiteX182" fmla="*/ 253911 w 720000"/>
              <a:gd name="connsiteY182" fmla="*/ 252057 h 599751"/>
              <a:gd name="connsiteX183" fmla="*/ 257142 w 720000"/>
              <a:gd name="connsiteY183" fmla="*/ 255288 h 599751"/>
              <a:gd name="connsiteX184" fmla="*/ 312652 w 720000"/>
              <a:gd name="connsiteY184" fmla="*/ 232234 h 599751"/>
              <a:gd name="connsiteX185" fmla="*/ 312652 w 720000"/>
              <a:gd name="connsiteY185" fmla="*/ 227725 h 599751"/>
              <a:gd name="connsiteX186" fmla="*/ 323926 w 720000"/>
              <a:gd name="connsiteY186" fmla="*/ 216451 h 599751"/>
              <a:gd name="connsiteX187" fmla="*/ 372027 w 720000"/>
              <a:gd name="connsiteY187" fmla="*/ 216451 h 599751"/>
              <a:gd name="connsiteX188" fmla="*/ 383301 w 720000"/>
              <a:gd name="connsiteY188" fmla="*/ 227725 h 599751"/>
              <a:gd name="connsiteX189" fmla="*/ 383301 w 720000"/>
              <a:gd name="connsiteY189" fmla="*/ 232234 h 599751"/>
              <a:gd name="connsiteX190" fmla="*/ 438810 w 720000"/>
              <a:gd name="connsiteY190" fmla="*/ 255288 h 599751"/>
              <a:gd name="connsiteX191" fmla="*/ 442041 w 720000"/>
              <a:gd name="connsiteY191" fmla="*/ 252057 h 599751"/>
              <a:gd name="connsiteX192" fmla="*/ 450012 w 720000"/>
              <a:gd name="connsiteY192" fmla="*/ 248755 h 599751"/>
              <a:gd name="connsiteX193" fmla="*/ 457983 w 720000"/>
              <a:gd name="connsiteY193" fmla="*/ 252057 h 599751"/>
              <a:gd name="connsiteX194" fmla="*/ 491994 w 720000"/>
              <a:gd name="connsiteY194" fmla="*/ 286068 h 599751"/>
              <a:gd name="connsiteX195" fmla="*/ 491994 w 720000"/>
              <a:gd name="connsiteY195" fmla="*/ 302011 h 599751"/>
              <a:gd name="connsiteX196" fmla="*/ 488763 w 720000"/>
              <a:gd name="connsiteY196" fmla="*/ 305243 h 599751"/>
              <a:gd name="connsiteX197" fmla="*/ 511817 w 720000"/>
              <a:gd name="connsiteY197" fmla="*/ 360752 h 599751"/>
              <a:gd name="connsiteX198" fmla="*/ 516326 w 720000"/>
              <a:gd name="connsiteY198" fmla="*/ 360752 h 599751"/>
              <a:gd name="connsiteX199" fmla="*/ 527600 w 720000"/>
              <a:gd name="connsiteY199" fmla="*/ 372025 h 599751"/>
              <a:gd name="connsiteX200" fmla="*/ 527600 w 720000"/>
              <a:gd name="connsiteY200" fmla="*/ 384803 h 599751"/>
              <a:gd name="connsiteX201" fmla="*/ 649352 w 720000"/>
              <a:gd name="connsiteY201" fmla="*/ 384803 h 599751"/>
              <a:gd name="connsiteX202" fmla="*/ 649352 w 720000"/>
              <a:gd name="connsiteY202" fmla="*/ 70647 h 599751"/>
              <a:gd name="connsiteX203" fmla="*/ 59373 w 720000"/>
              <a:gd name="connsiteY203" fmla="*/ 48099 h 599751"/>
              <a:gd name="connsiteX204" fmla="*/ 660627 w 720000"/>
              <a:gd name="connsiteY204" fmla="*/ 48099 h 599751"/>
              <a:gd name="connsiteX205" fmla="*/ 671900 w 720000"/>
              <a:gd name="connsiteY205" fmla="*/ 59373 h 599751"/>
              <a:gd name="connsiteX206" fmla="*/ 671900 w 720000"/>
              <a:gd name="connsiteY206" fmla="*/ 396075 h 599751"/>
              <a:gd name="connsiteX207" fmla="*/ 660626 w 720000"/>
              <a:gd name="connsiteY207" fmla="*/ 407349 h 599751"/>
              <a:gd name="connsiteX208" fmla="*/ 59373 w 720000"/>
              <a:gd name="connsiteY208" fmla="*/ 407349 h 599751"/>
              <a:gd name="connsiteX209" fmla="*/ 48099 w 720000"/>
              <a:gd name="connsiteY209" fmla="*/ 396075 h 599751"/>
              <a:gd name="connsiteX210" fmla="*/ 48099 w 720000"/>
              <a:gd name="connsiteY210" fmla="*/ 59373 h 599751"/>
              <a:gd name="connsiteX211" fmla="*/ 59373 w 720000"/>
              <a:gd name="connsiteY211" fmla="*/ 48099 h 599751"/>
              <a:gd name="connsiteX212" fmla="*/ 35324 w 720000"/>
              <a:gd name="connsiteY212" fmla="*/ 22546 h 599751"/>
              <a:gd name="connsiteX213" fmla="*/ 22546 w 720000"/>
              <a:gd name="connsiteY213" fmla="*/ 35324 h 599751"/>
              <a:gd name="connsiteX214" fmla="*/ 22546 w 720000"/>
              <a:gd name="connsiteY214" fmla="*/ 432902 h 599751"/>
              <a:gd name="connsiteX215" fmla="*/ 697454 w 720000"/>
              <a:gd name="connsiteY215" fmla="*/ 432902 h 599751"/>
              <a:gd name="connsiteX216" fmla="*/ 697454 w 720000"/>
              <a:gd name="connsiteY216" fmla="*/ 35324 h 599751"/>
              <a:gd name="connsiteX217" fmla="*/ 684676 w 720000"/>
              <a:gd name="connsiteY217" fmla="*/ 22546 h 599751"/>
              <a:gd name="connsiteX218" fmla="*/ 35324 w 720000"/>
              <a:gd name="connsiteY218" fmla="*/ 0 h 599751"/>
              <a:gd name="connsiteX219" fmla="*/ 684676 w 720000"/>
              <a:gd name="connsiteY219" fmla="*/ 0 h 599751"/>
              <a:gd name="connsiteX220" fmla="*/ 720000 w 720000"/>
              <a:gd name="connsiteY220" fmla="*/ 35324 h 599751"/>
              <a:gd name="connsiteX221" fmla="*/ 720000 w 720000"/>
              <a:gd name="connsiteY221" fmla="*/ 480251 h 599751"/>
              <a:gd name="connsiteX222" fmla="*/ 684676 w 720000"/>
              <a:gd name="connsiteY222" fmla="*/ 515574 h 599751"/>
              <a:gd name="connsiteX223" fmla="*/ 445150 w 720000"/>
              <a:gd name="connsiteY223" fmla="*/ 515574 h 599751"/>
              <a:gd name="connsiteX224" fmla="*/ 453953 w 720000"/>
              <a:gd name="connsiteY224" fmla="*/ 577203 h 599751"/>
              <a:gd name="connsiteX225" fmla="*/ 468225 w 720000"/>
              <a:gd name="connsiteY225" fmla="*/ 577203 h 599751"/>
              <a:gd name="connsiteX226" fmla="*/ 479499 w 720000"/>
              <a:gd name="connsiteY226" fmla="*/ 588477 h 599751"/>
              <a:gd name="connsiteX227" fmla="*/ 468225 w 720000"/>
              <a:gd name="connsiteY227" fmla="*/ 599751 h 599751"/>
              <a:gd name="connsiteX228" fmla="*/ 251775 w 720000"/>
              <a:gd name="connsiteY228" fmla="*/ 599751 h 599751"/>
              <a:gd name="connsiteX229" fmla="*/ 240501 w 720000"/>
              <a:gd name="connsiteY229" fmla="*/ 588477 h 599751"/>
              <a:gd name="connsiteX230" fmla="*/ 251775 w 720000"/>
              <a:gd name="connsiteY230" fmla="*/ 577203 h 599751"/>
              <a:gd name="connsiteX231" fmla="*/ 266047 w 720000"/>
              <a:gd name="connsiteY231" fmla="*/ 577203 h 599751"/>
              <a:gd name="connsiteX232" fmla="*/ 274850 w 720000"/>
              <a:gd name="connsiteY232" fmla="*/ 515574 h 599751"/>
              <a:gd name="connsiteX233" fmla="*/ 35324 w 720000"/>
              <a:gd name="connsiteY233" fmla="*/ 515574 h 599751"/>
              <a:gd name="connsiteX234" fmla="*/ 0 w 720000"/>
              <a:gd name="connsiteY234" fmla="*/ 480251 h 599751"/>
              <a:gd name="connsiteX235" fmla="*/ 0 w 720000"/>
              <a:gd name="connsiteY235" fmla="*/ 35324 h 599751"/>
              <a:gd name="connsiteX236" fmla="*/ 35324 w 720000"/>
              <a:gd name="connsiteY236" fmla="*/ 0 h 59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720000" h="599751">
                <a:moveTo>
                  <a:pt x="297626" y="515574"/>
                </a:moveTo>
                <a:lnTo>
                  <a:pt x="288823" y="577203"/>
                </a:lnTo>
                <a:lnTo>
                  <a:pt x="431176" y="577203"/>
                </a:lnTo>
                <a:lnTo>
                  <a:pt x="422370" y="515574"/>
                </a:lnTo>
                <a:close/>
                <a:moveTo>
                  <a:pt x="22546" y="455449"/>
                </a:moveTo>
                <a:lnTo>
                  <a:pt x="22546" y="480251"/>
                </a:lnTo>
                <a:cubicBezTo>
                  <a:pt x="22546" y="487296"/>
                  <a:pt x="28278" y="493028"/>
                  <a:pt x="35324" y="493028"/>
                </a:cubicBezTo>
                <a:lnTo>
                  <a:pt x="684676" y="493028"/>
                </a:lnTo>
                <a:cubicBezTo>
                  <a:pt x="691722" y="493028"/>
                  <a:pt x="697454" y="487296"/>
                  <a:pt x="697454" y="480251"/>
                </a:cubicBezTo>
                <a:lnTo>
                  <a:pt x="697452" y="480251"/>
                </a:lnTo>
                <a:lnTo>
                  <a:pt x="697452" y="455449"/>
                </a:lnTo>
                <a:close/>
                <a:moveTo>
                  <a:pt x="347976" y="347225"/>
                </a:moveTo>
                <a:cubicBezTo>
                  <a:pt x="324919" y="347225"/>
                  <a:pt x="305556" y="363286"/>
                  <a:pt x="300452" y="384803"/>
                </a:cubicBezTo>
                <a:lnTo>
                  <a:pt x="395500" y="384803"/>
                </a:lnTo>
                <a:cubicBezTo>
                  <a:pt x="390395" y="363286"/>
                  <a:pt x="371033" y="347225"/>
                  <a:pt x="347976" y="347225"/>
                </a:cubicBezTo>
                <a:close/>
                <a:moveTo>
                  <a:pt x="347977" y="299124"/>
                </a:moveTo>
                <a:cubicBezTo>
                  <a:pt x="298331" y="299124"/>
                  <a:pt x="257307" y="336637"/>
                  <a:pt x="251700" y="384803"/>
                </a:cubicBezTo>
                <a:lnTo>
                  <a:pt x="277476" y="384803"/>
                </a:lnTo>
                <a:cubicBezTo>
                  <a:pt x="282897" y="350771"/>
                  <a:pt x="312444" y="324677"/>
                  <a:pt x="347976" y="324677"/>
                </a:cubicBezTo>
                <a:cubicBezTo>
                  <a:pt x="383508" y="324677"/>
                  <a:pt x="413053" y="350771"/>
                  <a:pt x="418477" y="384803"/>
                </a:cubicBezTo>
                <a:lnTo>
                  <a:pt x="444253" y="384803"/>
                </a:lnTo>
                <a:cubicBezTo>
                  <a:pt x="438647" y="336637"/>
                  <a:pt x="397622" y="299124"/>
                  <a:pt x="347977" y="299124"/>
                </a:cubicBezTo>
                <a:close/>
                <a:moveTo>
                  <a:pt x="588476" y="299122"/>
                </a:moveTo>
                <a:cubicBezTo>
                  <a:pt x="581431" y="299122"/>
                  <a:pt x="575699" y="304855"/>
                  <a:pt x="575699" y="311900"/>
                </a:cubicBezTo>
                <a:cubicBezTo>
                  <a:pt x="575699" y="318946"/>
                  <a:pt x="581431" y="324677"/>
                  <a:pt x="588476" y="324677"/>
                </a:cubicBezTo>
                <a:cubicBezTo>
                  <a:pt x="595521" y="324677"/>
                  <a:pt x="601253" y="318946"/>
                  <a:pt x="601253" y="311900"/>
                </a:cubicBezTo>
                <a:cubicBezTo>
                  <a:pt x="601253" y="304855"/>
                  <a:pt x="595521" y="299122"/>
                  <a:pt x="588476" y="299122"/>
                </a:cubicBezTo>
                <a:close/>
                <a:moveTo>
                  <a:pt x="588473" y="264548"/>
                </a:moveTo>
                <a:cubicBezTo>
                  <a:pt x="594700" y="264548"/>
                  <a:pt x="599747" y="269596"/>
                  <a:pt x="599747" y="275822"/>
                </a:cubicBezTo>
                <a:lnTo>
                  <a:pt x="599747" y="278428"/>
                </a:lnTo>
                <a:cubicBezTo>
                  <a:pt x="604237" y="279945"/>
                  <a:pt x="608324" y="282338"/>
                  <a:pt x="611806" y="285408"/>
                </a:cubicBezTo>
                <a:lnTo>
                  <a:pt x="614078" y="284096"/>
                </a:lnTo>
                <a:cubicBezTo>
                  <a:pt x="619470" y="280983"/>
                  <a:pt x="626365" y="282829"/>
                  <a:pt x="629478" y="288222"/>
                </a:cubicBezTo>
                <a:cubicBezTo>
                  <a:pt x="632592" y="293614"/>
                  <a:pt x="630744" y="300510"/>
                  <a:pt x="625352" y="303623"/>
                </a:cubicBezTo>
                <a:lnTo>
                  <a:pt x="623102" y="304922"/>
                </a:lnTo>
                <a:cubicBezTo>
                  <a:pt x="623556" y="307179"/>
                  <a:pt x="623797" y="309510"/>
                  <a:pt x="623797" y="311899"/>
                </a:cubicBezTo>
                <a:cubicBezTo>
                  <a:pt x="623797" y="314288"/>
                  <a:pt x="623556" y="316620"/>
                  <a:pt x="623102" y="318875"/>
                </a:cubicBezTo>
                <a:lnTo>
                  <a:pt x="625352" y="320175"/>
                </a:lnTo>
                <a:cubicBezTo>
                  <a:pt x="630744" y="323288"/>
                  <a:pt x="632592" y="330183"/>
                  <a:pt x="629478" y="335574"/>
                </a:cubicBezTo>
                <a:cubicBezTo>
                  <a:pt x="627390" y="339190"/>
                  <a:pt x="623601" y="341212"/>
                  <a:pt x="619705" y="341212"/>
                </a:cubicBezTo>
                <a:cubicBezTo>
                  <a:pt x="617792" y="341212"/>
                  <a:pt x="615853" y="340726"/>
                  <a:pt x="614078" y="339700"/>
                </a:cubicBezTo>
                <a:lnTo>
                  <a:pt x="611806" y="338388"/>
                </a:lnTo>
                <a:cubicBezTo>
                  <a:pt x="608325" y="341460"/>
                  <a:pt x="604237" y="343853"/>
                  <a:pt x="599747" y="345369"/>
                </a:cubicBezTo>
                <a:lnTo>
                  <a:pt x="599747" y="347976"/>
                </a:lnTo>
                <a:cubicBezTo>
                  <a:pt x="599747" y="354203"/>
                  <a:pt x="594700" y="359250"/>
                  <a:pt x="588473" y="359250"/>
                </a:cubicBezTo>
                <a:cubicBezTo>
                  <a:pt x="582246" y="359250"/>
                  <a:pt x="577199" y="354202"/>
                  <a:pt x="577199" y="347976"/>
                </a:cubicBezTo>
                <a:lnTo>
                  <a:pt x="577199" y="345369"/>
                </a:lnTo>
                <a:cubicBezTo>
                  <a:pt x="572709" y="343852"/>
                  <a:pt x="568623" y="341458"/>
                  <a:pt x="565141" y="338388"/>
                </a:cubicBezTo>
                <a:lnTo>
                  <a:pt x="562868" y="339700"/>
                </a:lnTo>
                <a:cubicBezTo>
                  <a:pt x="561094" y="340726"/>
                  <a:pt x="559154" y="341212"/>
                  <a:pt x="557242" y="341212"/>
                </a:cubicBezTo>
                <a:cubicBezTo>
                  <a:pt x="553345" y="341212"/>
                  <a:pt x="549557" y="339191"/>
                  <a:pt x="547468" y="335574"/>
                </a:cubicBezTo>
                <a:cubicBezTo>
                  <a:pt x="544355" y="330183"/>
                  <a:pt x="546203" y="323288"/>
                  <a:pt x="551594" y="320175"/>
                </a:cubicBezTo>
                <a:lnTo>
                  <a:pt x="553844" y="318875"/>
                </a:lnTo>
                <a:cubicBezTo>
                  <a:pt x="553390" y="316618"/>
                  <a:pt x="553150" y="314287"/>
                  <a:pt x="553150" y="311899"/>
                </a:cubicBezTo>
                <a:cubicBezTo>
                  <a:pt x="553150" y="309511"/>
                  <a:pt x="553390" y="307178"/>
                  <a:pt x="553846" y="304922"/>
                </a:cubicBezTo>
                <a:lnTo>
                  <a:pt x="551596" y="303623"/>
                </a:lnTo>
                <a:cubicBezTo>
                  <a:pt x="546204" y="300510"/>
                  <a:pt x="544356" y="293614"/>
                  <a:pt x="547470" y="288222"/>
                </a:cubicBezTo>
                <a:cubicBezTo>
                  <a:pt x="550583" y="282831"/>
                  <a:pt x="557477" y="280981"/>
                  <a:pt x="562870" y="284096"/>
                </a:cubicBezTo>
                <a:lnTo>
                  <a:pt x="565142" y="285408"/>
                </a:lnTo>
                <a:cubicBezTo>
                  <a:pt x="568623" y="282337"/>
                  <a:pt x="572711" y="279944"/>
                  <a:pt x="577201" y="278428"/>
                </a:cubicBezTo>
                <a:lnTo>
                  <a:pt x="577201" y="275822"/>
                </a:lnTo>
                <a:cubicBezTo>
                  <a:pt x="577201" y="269595"/>
                  <a:pt x="582246" y="264548"/>
                  <a:pt x="588473" y="264548"/>
                </a:cubicBezTo>
                <a:close/>
                <a:moveTo>
                  <a:pt x="347976" y="251023"/>
                </a:moveTo>
                <a:cubicBezTo>
                  <a:pt x="271786" y="251023"/>
                  <a:pt x="209132" y="310069"/>
                  <a:pt x="203359" y="384803"/>
                </a:cubicBezTo>
                <a:lnTo>
                  <a:pt x="229022" y="384803"/>
                </a:lnTo>
                <a:cubicBezTo>
                  <a:pt x="234722" y="324181"/>
                  <a:pt x="285886" y="276578"/>
                  <a:pt x="347974" y="276578"/>
                </a:cubicBezTo>
                <a:cubicBezTo>
                  <a:pt x="410063" y="276578"/>
                  <a:pt x="461225" y="324179"/>
                  <a:pt x="466926" y="384803"/>
                </a:cubicBezTo>
                <a:lnTo>
                  <a:pt x="492592" y="384803"/>
                </a:lnTo>
                <a:cubicBezTo>
                  <a:pt x="486821" y="310067"/>
                  <a:pt x="424165" y="251023"/>
                  <a:pt x="347976" y="251023"/>
                </a:cubicBezTo>
                <a:close/>
                <a:moveTo>
                  <a:pt x="191649" y="204425"/>
                </a:moveTo>
                <a:lnTo>
                  <a:pt x="239751" y="204425"/>
                </a:lnTo>
                <a:cubicBezTo>
                  <a:pt x="245976" y="204425"/>
                  <a:pt x="251025" y="209472"/>
                  <a:pt x="251025" y="215699"/>
                </a:cubicBezTo>
                <a:cubicBezTo>
                  <a:pt x="251025" y="221926"/>
                  <a:pt x="245976" y="226973"/>
                  <a:pt x="239751" y="226973"/>
                </a:cubicBezTo>
                <a:lnTo>
                  <a:pt x="191649" y="226973"/>
                </a:lnTo>
                <a:cubicBezTo>
                  <a:pt x="185422" y="226973"/>
                  <a:pt x="180375" y="221926"/>
                  <a:pt x="180375" y="215699"/>
                </a:cubicBezTo>
                <a:cubicBezTo>
                  <a:pt x="180375" y="209472"/>
                  <a:pt x="185423" y="204425"/>
                  <a:pt x="191649" y="204425"/>
                </a:cubicBezTo>
                <a:close/>
                <a:moveTo>
                  <a:pt x="119499" y="204425"/>
                </a:moveTo>
                <a:lnTo>
                  <a:pt x="143549" y="204425"/>
                </a:lnTo>
                <a:cubicBezTo>
                  <a:pt x="149775" y="204425"/>
                  <a:pt x="154823" y="209472"/>
                  <a:pt x="154823" y="215699"/>
                </a:cubicBezTo>
                <a:cubicBezTo>
                  <a:pt x="154823" y="221926"/>
                  <a:pt x="149774" y="226973"/>
                  <a:pt x="143549" y="226973"/>
                </a:cubicBezTo>
                <a:lnTo>
                  <a:pt x="119499" y="226973"/>
                </a:lnTo>
                <a:cubicBezTo>
                  <a:pt x="113272" y="226973"/>
                  <a:pt x="108225" y="221926"/>
                  <a:pt x="108225" y="215699"/>
                </a:cubicBezTo>
                <a:cubicBezTo>
                  <a:pt x="108225" y="209472"/>
                  <a:pt x="113273" y="204425"/>
                  <a:pt x="119499" y="204425"/>
                </a:cubicBezTo>
                <a:close/>
                <a:moveTo>
                  <a:pt x="516326" y="180315"/>
                </a:moveTo>
                <a:cubicBezTo>
                  <a:pt x="522551" y="180315"/>
                  <a:pt x="527660" y="185423"/>
                  <a:pt x="527660" y="191648"/>
                </a:cubicBezTo>
                <a:cubicBezTo>
                  <a:pt x="527660" y="197873"/>
                  <a:pt x="522551" y="202981"/>
                  <a:pt x="516326" y="202981"/>
                </a:cubicBezTo>
                <a:cubicBezTo>
                  <a:pt x="510101" y="202981"/>
                  <a:pt x="504993" y="197873"/>
                  <a:pt x="504993" y="191648"/>
                </a:cubicBezTo>
                <a:cubicBezTo>
                  <a:pt x="504993" y="185423"/>
                  <a:pt x="510101" y="180315"/>
                  <a:pt x="516326" y="180315"/>
                </a:cubicBezTo>
                <a:close/>
                <a:moveTo>
                  <a:pt x="323926" y="156325"/>
                </a:moveTo>
                <a:lnTo>
                  <a:pt x="360000" y="156325"/>
                </a:lnTo>
                <a:cubicBezTo>
                  <a:pt x="366226" y="156325"/>
                  <a:pt x="371274" y="161372"/>
                  <a:pt x="371274" y="167599"/>
                </a:cubicBezTo>
                <a:cubicBezTo>
                  <a:pt x="371274" y="173826"/>
                  <a:pt x="366226" y="178873"/>
                  <a:pt x="360000" y="178873"/>
                </a:cubicBezTo>
                <a:lnTo>
                  <a:pt x="323926" y="178873"/>
                </a:lnTo>
                <a:cubicBezTo>
                  <a:pt x="317699" y="178873"/>
                  <a:pt x="312652" y="173826"/>
                  <a:pt x="312652" y="167599"/>
                </a:cubicBezTo>
                <a:cubicBezTo>
                  <a:pt x="312652" y="161372"/>
                  <a:pt x="317700" y="156325"/>
                  <a:pt x="323926" y="156325"/>
                </a:cubicBezTo>
                <a:close/>
                <a:moveTo>
                  <a:pt x="191649" y="156325"/>
                </a:moveTo>
                <a:lnTo>
                  <a:pt x="275825" y="156325"/>
                </a:lnTo>
                <a:cubicBezTo>
                  <a:pt x="282051" y="156325"/>
                  <a:pt x="287099" y="161372"/>
                  <a:pt x="287099" y="167599"/>
                </a:cubicBezTo>
                <a:cubicBezTo>
                  <a:pt x="287099" y="173826"/>
                  <a:pt x="282051" y="178873"/>
                  <a:pt x="275825" y="178873"/>
                </a:cubicBezTo>
                <a:lnTo>
                  <a:pt x="191649" y="178873"/>
                </a:lnTo>
                <a:cubicBezTo>
                  <a:pt x="185422" y="178873"/>
                  <a:pt x="180375" y="173826"/>
                  <a:pt x="180375" y="167599"/>
                </a:cubicBezTo>
                <a:cubicBezTo>
                  <a:pt x="180375" y="161372"/>
                  <a:pt x="185423" y="156325"/>
                  <a:pt x="191649" y="156325"/>
                </a:cubicBezTo>
                <a:close/>
                <a:moveTo>
                  <a:pt x="119499" y="156325"/>
                </a:moveTo>
                <a:lnTo>
                  <a:pt x="143549" y="156325"/>
                </a:lnTo>
                <a:cubicBezTo>
                  <a:pt x="149775" y="156325"/>
                  <a:pt x="154823" y="161372"/>
                  <a:pt x="154823" y="167599"/>
                </a:cubicBezTo>
                <a:cubicBezTo>
                  <a:pt x="154823" y="173826"/>
                  <a:pt x="149774" y="178873"/>
                  <a:pt x="143549" y="178873"/>
                </a:cubicBezTo>
                <a:lnTo>
                  <a:pt x="119499" y="178873"/>
                </a:lnTo>
                <a:cubicBezTo>
                  <a:pt x="113272" y="178873"/>
                  <a:pt x="108225" y="173826"/>
                  <a:pt x="108225" y="167599"/>
                </a:cubicBezTo>
                <a:cubicBezTo>
                  <a:pt x="108225" y="161372"/>
                  <a:pt x="113273" y="156325"/>
                  <a:pt x="119499" y="156325"/>
                </a:cubicBezTo>
                <a:close/>
                <a:moveTo>
                  <a:pt x="516325" y="154822"/>
                </a:moveTo>
                <a:cubicBezTo>
                  <a:pt x="496019" y="154822"/>
                  <a:pt x="479498" y="171343"/>
                  <a:pt x="479498" y="191649"/>
                </a:cubicBezTo>
                <a:cubicBezTo>
                  <a:pt x="479498" y="211955"/>
                  <a:pt x="496019" y="228476"/>
                  <a:pt x="516325" y="228476"/>
                </a:cubicBezTo>
                <a:cubicBezTo>
                  <a:pt x="536632" y="228476"/>
                  <a:pt x="553152" y="211955"/>
                  <a:pt x="553152" y="191649"/>
                </a:cubicBezTo>
                <a:cubicBezTo>
                  <a:pt x="553152" y="171343"/>
                  <a:pt x="536632" y="154822"/>
                  <a:pt x="516325" y="154822"/>
                </a:cubicBezTo>
                <a:close/>
                <a:moveTo>
                  <a:pt x="516324" y="120248"/>
                </a:moveTo>
                <a:cubicBezTo>
                  <a:pt x="522551" y="120248"/>
                  <a:pt x="527598" y="125296"/>
                  <a:pt x="527598" y="131522"/>
                </a:cubicBezTo>
                <a:lnTo>
                  <a:pt x="527598" y="133360"/>
                </a:lnTo>
                <a:cubicBezTo>
                  <a:pt x="535602" y="134907"/>
                  <a:pt x="543043" y="138054"/>
                  <a:pt x="549559" y="142471"/>
                </a:cubicBezTo>
                <a:lnTo>
                  <a:pt x="550868" y="141162"/>
                </a:lnTo>
                <a:cubicBezTo>
                  <a:pt x="555270" y="136759"/>
                  <a:pt x="562408" y="136759"/>
                  <a:pt x="566811" y="141162"/>
                </a:cubicBezTo>
                <a:cubicBezTo>
                  <a:pt x="571214" y="145565"/>
                  <a:pt x="571214" y="152701"/>
                  <a:pt x="566811" y="157104"/>
                </a:cubicBezTo>
                <a:lnTo>
                  <a:pt x="565502" y="158414"/>
                </a:lnTo>
                <a:cubicBezTo>
                  <a:pt x="569922" y="164930"/>
                  <a:pt x="573068" y="172371"/>
                  <a:pt x="574613" y="180375"/>
                </a:cubicBezTo>
                <a:lnTo>
                  <a:pt x="576451" y="180375"/>
                </a:lnTo>
                <a:cubicBezTo>
                  <a:pt x="582676" y="180375"/>
                  <a:pt x="587722" y="185422"/>
                  <a:pt x="587722" y="191649"/>
                </a:cubicBezTo>
                <a:cubicBezTo>
                  <a:pt x="587722" y="197876"/>
                  <a:pt x="582674" y="202923"/>
                  <a:pt x="576448" y="202923"/>
                </a:cubicBezTo>
                <a:lnTo>
                  <a:pt x="574610" y="202923"/>
                </a:lnTo>
                <a:cubicBezTo>
                  <a:pt x="573065" y="210927"/>
                  <a:pt x="569916" y="218368"/>
                  <a:pt x="565499" y="224884"/>
                </a:cubicBezTo>
                <a:lnTo>
                  <a:pt x="566808" y="226193"/>
                </a:lnTo>
                <a:cubicBezTo>
                  <a:pt x="571211" y="230596"/>
                  <a:pt x="571211" y="237733"/>
                  <a:pt x="566808" y="242136"/>
                </a:cubicBezTo>
                <a:cubicBezTo>
                  <a:pt x="564608" y="244338"/>
                  <a:pt x="561722" y="245438"/>
                  <a:pt x="558838" y="245438"/>
                </a:cubicBezTo>
                <a:cubicBezTo>
                  <a:pt x="555953" y="245438"/>
                  <a:pt x="553068" y="244338"/>
                  <a:pt x="550867" y="242136"/>
                </a:cubicBezTo>
                <a:lnTo>
                  <a:pt x="549558" y="240827"/>
                </a:lnTo>
                <a:cubicBezTo>
                  <a:pt x="543041" y="245245"/>
                  <a:pt x="535601" y="248393"/>
                  <a:pt x="527596" y="249938"/>
                </a:cubicBezTo>
                <a:lnTo>
                  <a:pt x="527596" y="251776"/>
                </a:lnTo>
                <a:cubicBezTo>
                  <a:pt x="527596" y="258003"/>
                  <a:pt x="522548" y="263050"/>
                  <a:pt x="516323" y="263050"/>
                </a:cubicBezTo>
                <a:cubicBezTo>
                  <a:pt x="510096" y="263050"/>
                  <a:pt x="505049" y="258001"/>
                  <a:pt x="505049" y="251776"/>
                </a:cubicBezTo>
                <a:lnTo>
                  <a:pt x="505049" y="249938"/>
                </a:lnTo>
                <a:cubicBezTo>
                  <a:pt x="497044" y="248391"/>
                  <a:pt x="489604" y="245244"/>
                  <a:pt x="483087" y="240827"/>
                </a:cubicBezTo>
                <a:lnTo>
                  <a:pt x="481778" y="242136"/>
                </a:lnTo>
                <a:cubicBezTo>
                  <a:pt x="479577" y="244338"/>
                  <a:pt x="476692" y="245438"/>
                  <a:pt x="473807" y="245438"/>
                </a:cubicBezTo>
                <a:cubicBezTo>
                  <a:pt x="470923" y="245438"/>
                  <a:pt x="468038" y="244338"/>
                  <a:pt x="465837" y="242136"/>
                </a:cubicBezTo>
                <a:cubicBezTo>
                  <a:pt x="461434" y="237733"/>
                  <a:pt x="461434" y="230596"/>
                  <a:pt x="465837" y="226193"/>
                </a:cubicBezTo>
                <a:lnTo>
                  <a:pt x="467146" y="224884"/>
                </a:lnTo>
                <a:cubicBezTo>
                  <a:pt x="462726" y="218368"/>
                  <a:pt x="459580" y="210927"/>
                  <a:pt x="458035" y="202923"/>
                </a:cubicBezTo>
                <a:lnTo>
                  <a:pt x="456197" y="202923"/>
                </a:lnTo>
                <a:cubicBezTo>
                  <a:pt x="449970" y="202923"/>
                  <a:pt x="444923" y="197876"/>
                  <a:pt x="444923" y="191649"/>
                </a:cubicBezTo>
                <a:cubicBezTo>
                  <a:pt x="444923" y="185422"/>
                  <a:pt x="449971" y="180375"/>
                  <a:pt x="456197" y="180375"/>
                </a:cubicBezTo>
                <a:lnTo>
                  <a:pt x="458035" y="180375"/>
                </a:lnTo>
                <a:cubicBezTo>
                  <a:pt x="459580" y="172371"/>
                  <a:pt x="462729" y="164930"/>
                  <a:pt x="467146" y="158414"/>
                </a:cubicBezTo>
                <a:lnTo>
                  <a:pt x="465837" y="157104"/>
                </a:lnTo>
                <a:cubicBezTo>
                  <a:pt x="461434" y="152701"/>
                  <a:pt x="461434" y="145565"/>
                  <a:pt x="465837" y="141162"/>
                </a:cubicBezTo>
                <a:cubicBezTo>
                  <a:pt x="470238" y="136759"/>
                  <a:pt x="477376" y="136759"/>
                  <a:pt x="481779" y="141162"/>
                </a:cubicBezTo>
                <a:lnTo>
                  <a:pt x="483089" y="142471"/>
                </a:lnTo>
                <a:cubicBezTo>
                  <a:pt x="489605" y="138053"/>
                  <a:pt x="497046" y="134905"/>
                  <a:pt x="505050" y="133360"/>
                </a:cubicBezTo>
                <a:lnTo>
                  <a:pt x="505050" y="131522"/>
                </a:lnTo>
                <a:cubicBezTo>
                  <a:pt x="505050" y="125295"/>
                  <a:pt x="510097" y="120248"/>
                  <a:pt x="516324" y="120248"/>
                </a:cubicBezTo>
                <a:close/>
                <a:moveTo>
                  <a:pt x="191649" y="108225"/>
                </a:moveTo>
                <a:lnTo>
                  <a:pt x="323926" y="108225"/>
                </a:lnTo>
                <a:cubicBezTo>
                  <a:pt x="330151" y="108225"/>
                  <a:pt x="335199" y="113272"/>
                  <a:pt x="335200" y="119499"/>
                </a:cubicBezTo>
                <a:cubicBezTo>
                  <a:pt x="335200" y="125726"/>
                  <a:pt x="330151" y="130773"/>
                  <a:pt x="323926" y="130773"/>
                </a:cubicBezTo>
                <a:lnTo>
                  <a:pt x="191649" y="130773"/>
                </a:lnTo>
                <a:cubicBezTo>
                  <a:pt x="185422" y="130773"/>
                  <a:pt x="180375" y="125724"/>
                  <a:pt x="180375" y="119499"/>
                </a:cubicBezTo>
                <a:cubicBezTo>
                  <a:pt x="180375" y="113272"/>
                  <a:pt x="185423" y="108225"/>
                  <a:pt x="191649" y="108225"/>
                </a:cubicBezTo>
                <a:close/>
                <a:moveTo>
                  <a:pt x="119499" y="108225"/>
                </a:moveTo>
                <a:lnTo>
                  <a:pt x="143549" y="108225"/>
                </a:lnTo>
                <a:cubicBezTo>
                  <a:pt x="149775" y="108225"/>
                  <a:pt x="154823" y="113272"/>
                  <a:pt x="154823" y="119499"/>
                </a:cubicBezTo>
                <a:cubicBezTo>
                  <a:pt x="154823" y="125726"/>
                  <a:pt x="149774" y="130773"/>
                  <a:pt x="143549" y="130773"/>
                </a:cubicBezTo>
                <a:lnTo>
                  <a:pt x="119499" y="130773"/>
                </a:lnTo>
                <a:cubicBezTo>
                  <a:pt x="113272" y="130773"/>
                  <a:pt x="108225" y="125724"/>
                  <a:pt x="108225" y="119499"/>
                </a:cubicBezTo>
                <a:cubicBezTo>
                  <a:pt x="108225" y="113272"/>
                  <a:pt x="113273" y="108225"/>
                  <a:pt x="119499" y="108225"/>
                </a:cubicBezTo>
                <a:close/>
                <a:moveTo>
                  <a:pt x="70645" y="70647"/>
                </a:moveTo>
                <a:lnTo>
                  <a:pt x="70645" y="384803"/>
                </a:lnTo>
                <a:lnTo>
                  <a:pt x="168352" y="384803"/>
                </a:lnTo>
                <a:lnTo>
                  <a:pt x="168352" y="372025"/>
                </a:lnTo>
                <a:cubicBezTo>
                  <a:pt x="168352" y="365799"/>
                  <a:pt x="173400" y="360752"/>
                  <a:pt x="179626" y="360752"/>
                </a:cubicBezTo>
                <a:lnTo>
                  <a:pt x="184135" y="360752"/>
                </a:lnTo>
                <a:cubicBezTo>
                  <a:pt x="188457" y="340689"/>
                  <a:pt x="196375" y="321948"/>
                  <a:pt x="207189" y="305243"/>
                </a:cubicBezTo>
                <a:lnTo>
                  <a:pt x="203958" y="302011"/>
                </a:lnTo>
                <a:cubicBezTo>
                  <a:pt x="199555" y="297608"/>
                  <a:pt x="199555" y="290471"/>
                  <a:pt x="203958" y="286068"/>
                </a:cubicBezTo>
                <a:lnTo>
                  <a:pt x="237969" y="252057"/>
                </a:lnTo>
                <a:cubicBezTo>
                  <a:pt x="240083" y="249942"/>
                  <a:pt x="242950" y="248755"/>
                  <a:pt x="245940" y="248755"/>
                </a:cubicBezTo>
                <a:cubicBezTo>
                  <a:pt x="248930" y="248755"/>
                  <a:pt x="251797" y="249943"/>
                  <a:pt x="253911" y="252057"/>
                </a:cubicBezTo>
                <a:lnTo>
                  <a:pt x="257142" y="255288"/>
                </a:lnTo>
                <a:cubicBezTo>
                  <a:pt x="273846" y="244474"/>
                  <a:pt x="292588" y="236556"/>
                  <a:pt x="312652" y="232234"/>
                </a:cubicBezTo>
                <a:lnTo>
                  <a:pt x="312652" y="227725"/>
                </a:lnTo>
                <a:cubicBezTo>
                  <a:pt x="312652" y="221498"/>
                  <a:pt x="317701" y="216451"/>
                  <a:pt x="323926" y="216451"/>
                </a:cubicBezTo>
                <a:lnTo>
                  <a:pt x="372027" y="216451"/>
                </a:lnTo>
                <a:cubicBezTo>
                  <a:pt x="378254" y="216451"/>
                  <a:pt x="383301" y="221499"/>
                  <a:pt x="383301" y="227725"/>
                </a:cubicBezTo>
                <a:lnTo>
                  <a:pt x="383301" y="232234"/>
                </a:lnTo>
                <a:cubicBezTo>
                  <a:pt x="403364" y="236556"/>
                  <a:pt x="422105" y="244474"/>
                  <a:pt x="438810" y="255288"/>
                </a:cubicBezTo>
                <a:lnTo>
                  <a:pt x="442041" y="252057"/>
                </a:lnTo>
                <a:cubicBezTo>
                  <a:pt x="444153" y="249942"/>
                  <a:pt x="447022" y="248755"/>
                  <a:pt x="450012" y="248755"/>
                </a:cubicBezTo>
                <a:cubicBezTo>
                  <a:pt x="453002" y="248755"/>
                  <a:pt x="455869" y="249942"/>
                  <a:pt x="457983" y="252057"/>
                </a:cubicBezTo>
                <a:lnTo>
                  <a:pt x="491994" y="286068"/>
                </a:lnTo>
                <a:cubicBezTo>
                  <a:pt x="496397" y="290470"/>
                  <a:pt x="496397" y="297608"/>
                  <a:pt x="491994" y="302011"/>
                </a:cubicBezTo>
                <a:lnTo>
                  <a:pt x="488763" y="305243"/>
                </a:lnTo>
                <a:cubicBezTo>
                  <a:pt x="499577" y="321946"/>
                  <a:pt x="507495" y="340687"/>
                  <a:pt x="511817" y="360752"/>
                </a:cubicBezTo>
                <a:lnTo>
                  <a:pt x="516326" y="360752"/>
                </a:lnTo>
                <a:cubicBezTo>
                  <a:pt x="522553" y="360752"/>
                  <a:pt x="527600" y="365800"/>
                  <a:pt x="527600" y="372025"/>
                </a:cubicBezTo>
                <a:lnTo>
                  <a:pt x="527600" y="384803"/>
                </a:lnTo>
                <a:lnTo>
                  <a:pt x="649352" y="384803"/>
                </a:lnTo>
                <a:lnTo>
                  <a:pt x="649352" y="70647"/>
                </a:lnTo>
                <a:close/>
                <a:moveTo>
                  <a:pt x="59373" y="48099"/>
                </a:moveTo>
                <a:lnTo>
                  <a:pt x="660627" y="48099"/>
                </a:lnTo>
                <a:cubicBezTo>
                  <a:pt x="666853" y="48099"/>
                  <a:pt x="671900" y="53147"/>
                  <a:pt x="671900" y="59373"/>
                </a:cubicBezTo>
                <a:lnTo>
                  <a:pt x="671900" y="396075"/>
                </a:lnTo>
                <a:cubicBezTo>
                  <a:pt x="671900" y="402302"/>
                  <a:pt x="666851" y="407349"/>
                  <a:pt x="660626" y="407349"/>
                </a:cubicBezTo>
                <a:lnTo>
                  <a:pt x="59373" y="407349"/>
                </a:lnTo>
                <a:cubicBezTo>
                  <a:pt x="53146" y="407349"/>
                  <a:pt x="48099" y="402301"/>
                  <a:pt x="48099" y="396075"/>
                </a:cubicBezTo>
                <a:lnTo>
                  <a:pt x="48099" y="59373"/>
                </a:lnTo>
                <a:cubicBezTo>
                  <a:pt x="48099" y="53146"/>
                  <a:pt x="53147" y="48099"/>
                  <a:pt x="59373" y="48099"/>
                </a:cubicBezTo>
                <a:close/>
                <a:moveTo>
                  <a:pt x="35324" y="22546"/>
                </a:moveTo>
                <a:cubicBezTo>
                  <a:pt x="28278" y="22546"/>
                  <a:pt x="22546" y="28278"/>
                  <a:pt x="22546" y="35324"/>
                </a:cubicBezTo>
                <a:lnTo>
                  <a:pt x="22546" y="432902"/>
                </a:lnTo>
                <a:lnTo>
                  <a:pt x="697454" y="432902"/>
                </a:lnTo>
                <a:lnTo>
                  <a:pt x="697454" y="35324"/>
                </a:lnTo>
                <a:cubicBezTo>
                  <a:pt x="697454" y="28278"/>
                  <a:pt x="691722" y="22546"/>
                  <a:pt x="684676" y="22546"/>
                </a:cubicBezTo>
                <a:close/>
                <a:moveTo>
                  <a:pt x="35324" y="0"/>
                </a:moveTo>
                <a:lnTo>
                  <a:pt x="684676" y="0"/>
                </a:lnTo>
                <a:cubicBezTo>
                  <a:pt x="704154" y="0"/>
                  <a:pt x="720000" y="15846"/>
                  <a:pt x="720000" y="35324"/>
                </a:cubicBezTo>
                <a:lnTo>
                  <a:pt x="720000" y="480251"/>
                </a:lnTo>
                <a:cubicBezTo>
                  <a:pt x="720000" y="499729"/>
                  <a:pt x="704154" y="515574"/>
                  <a:pt x="684676" y="515574"/>
                </a:cubicBezTo>
                <a:lnTo>
                  <a:pt x="445150" y="515574"/>
                </a:lnTo>
                <a:lnTo>
                  <a:pt x="453953" y="577203"/>
                </a:lnTo>
                <a:lnTo>
                  <a:pt x="468225" y="577203"/>
                </a:lnTo>
                <a:cubicBezTo>
                  <a:pt x="474452" y="577203"/>
                  <a:pt x="479499" y="582252"/>
                  <a:pt x="479499" y="588477"/>
                </a:cubicBezTo>
                <a:cubicBezTo>
                  <a:pt x="479499" y="594704"/>
                  <a:pt x="474450" y="599751"/>
                  <a:pt x="468225" y="599751"/>
                </a:cubicBezTo>
                <a:lnTo>
                  <a:pt x="251775" y="599751"/>
                </a:lnTo>
                <a:cubicBezTo>
                  <a:pt x="245548" y="599751"/>
                  <a:pt x="240501" y="594703"/>
                  <a:pt x="240501" y="588477"/>
                </a:cubicBezTo>
                <a:cubicBezTo>
                  <a:pt x="240501" y="582250"/>
                  <a:pt x="245550" y="577203"/>
                  <a:pt x="251775" y="577203"/>
                </a:cubicBezTo>
                <a:lnTo>
                  <a:pt x="266047" y="577203"/>
                </a:lnTo>
                <a:lnTo>
                  <a:pt x="274850" y="515574"/>
                </a:lnTo>
                <a:lnTo>
                  <a:pt x="35324" y="515574"/>
                </a:lnTo>
                <a:cubicBezTo>
                  <a:pt x="15846" y="515574"/>
                  <a:pt x="0" y="499729"/>
                  <a:pt x="0" y="480251"/>
                </a:cubicBezTo>
                <a:lnTo>
                  <a:pt x="0" y="35324"/>
                </a:lnTo>
                <a:cubicBezTo>
                  <a:pt x="0" y="15846"/>
                  <a:pt x="15846" y="0"/>
                  <a:pt x="35324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395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136507-C804-2B19-6A6A-60B0A432CE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01299" y="494894"/>
            <a:ext cx="1095376" cy="28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151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A05E4C9-C383-FD52-79A9-AF7CD22A7D34}"/>
              </a:ext>
            </a:extLst>
          </p:cNvPr>
          <p:cNvSpPr/>
          <p:nvPr/>
        </p:nvSpPr>
        <p:spPr>
          <a:xfrm>
            <a:off x="695324" y="1867520"/>
            <a:ext cx="7155904" cy="1809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BBD9947-38B9-D2A4-A30D-6D5C3F510F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1417" y="1867520"/>
            <a:ext cx="3325259" cy="4349557"/>
          </a:xfrm>
          <a:prstGeom prst="rect">
            <a:avLst/>
          </a:prstGeom>
          <a:ln w="12700">
            <a:solidFill>
              <a:schemeClr val="bg2">
                <a:lumMod val="90000"/>
              </a:schemeClr>
            </a:solidFill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FF3C34-B738-5A43-BE51-B5C3879AB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49" y="518512"/>
            <a:ext cx="10066596" cy="134900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dirty="0"/>
              <a:t>Витрина инвестиционных проектов,</a:t>
            </a:r>
            <a:br>
              <a:rPr lang="es-ES" dirty="0"/>
            </a:br>
            <a:r>
              <a:rPr lang="ru-RU" dirty="0"/>
              <a:t>НИОКР, НДТ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37D9B5-419D-B81E-2E5C-82D8E19B2C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0355" y="5930250"/>
            <a:ext cx="454890" cy="168564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AE9AF21-4E44-EFCD-CFA6-FD124C63D9A3}"/>
              </a:ext>
            </a:extLst>
          </p:cNvPr>
          <p:cNvSpPr/>
          <p:nvPr/>
        </p:nvSpPr>
        <p:spPr>
          <a:xfrm>
            <a:off x="1199863" y="4364207"/>
            <a:ext cx="2831717" cy="6093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Инициатор публикует инвестиционный проект, содержащий резюме проекта, бизнес-план и фин. модель по заданным Витриной шаблонам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0E68464-57E6-F1C6-658C-87D3FFE3A133}"/>
              </a:ext>
            </a:extLst>
          </p:cNvPr>
          <p:cNvSpPr/>
          <p:nvPr/>
        </p:nvSpPr>
        <p:spPr>
          <a:xfrm>
            <a:off x="1199862" y="5298487"/>
            <a:ext cx="2470096" cy="6093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Модератор Витрины проверяет достоверность и полноту предоставленных сведений по проекту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86CF767-CB63-C107-9C72-1A70AF2935EE}"/>
              </a:ext>
            </a:extLst>
          </p:cNvPr>
          <p:cNvSpPr/>
          <p:nvPr/>
        </p:nvSpPr>
        <p:spPr>
          <a:xfrm>
            <a:off x="5410609" y="4323035"/>
            <a:ext cx="2223701" cy="6093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Инвестор с помощью расширенных фильтров подбирает потенциально интересный проект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CE5770F-C687-9B7C-03C5-B9E8AD65729B}"/>
              </a:ext>
            </a:extLst>
          </p:cNvPr>
          <p:cNvSpPr/>
          <p:nvPr/>
        </p:nvSpPr>
        <p:spPr>
          <a:xfrm>
            <a:off x="5410608" y="5254877"/>
            <a:ext cx="2223701" cy="6093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Инвестор с Инициатором напрямую взаимодействуют в процессе реализации проекта без посредников 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B3D207D-B298-B180-AA03-EA3834E19FCD}"/>
              </a:ext>
            </a:extLst>
          </p:cNvPr>
          <p:cNvSpPr/>
          <p:nvPr/>
        </p:nvSpPr>
        <p:spPr>
          <a:xfrm>
            <a:off x="714800" y="3953078"/>
            <a:ext cx="518626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ru-RU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Преимущества для Поставщика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E502D15-93A2-3078-F687-CCB42A58F4E4}"/>
              </a:ext>
            </a:extLst>
          </p:cNvPr>
          <p:cNvSpPr/>
          <p:nvPr/>
        </p:nvSpPr>
        <p:spPr>
          <a:xfrm>
            <a:off x="714800" y="6106873"/>
            <a:ext cx="5618323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90488" indent="-90488">
              <a:spcAft>
                <a:spcPts val="600"/>
              </a:spcAft>
            </a:pPr>
            <a:r>
              <a:rPr lang="ru-RU" sz="9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*	Разработана при поддержке Министерства промышленности и торговли РФ и группой Газпромбанка. 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69D761F-2569-30D4-058E-6E69AE85751A}"/>
              </a:ext>
            </a:extLst>
          </p:cNvPr>
          <p:cNvSpPr/>
          <p:nvPr/>
        </p:nvSpPr>
        <p:spPr>
          <a:xfrm>
            <a:off x="1037416" y="2010252"/>
            <a:ext cx="6355415" cy="13049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b="1" dirty="0">
                <a:solidFill>
                  <a:schemeClr val="bg1"/>
                </a:solidFill>
                <a:latin typeface="Akrobat ExtraBold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Витрина инвестпроектов</a:t>
            </a:r>
            <a:r>
              <a:rPr lang="en-US" b="1" dirty="0">
                <a:solidFill>
                  <a:schemeClr val="bg1"/>
                </a:solidFill>
                <a:latin typeface="Akrobat ExtraBold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*</a:t>
            </a:r>
            <a:r>
              <a:rPr lang="ru-RU" b="1" dirty="0">
                <a:solidFill>
                  <a:schemeClr val="bg1"/>
                </a:solidFill>
                <a:latin typeface="Akrobat ExtraBold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Akrobat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– это маркетплейс по созданию новых заводов, производств и технологий, который позволяет:</a:t>
            </a:r>
          </a:p>
          <a:p>
            <a:pPr marL="216000" indent="-216000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40000"/>
                  <a:lumOff val="60000"/>
                </a:schemeClr>
              </a:buClr>
              <a:buSzPct val="120000"/>
              <a:buFont typeface="Courier New" panose="02070309020205020404" pitchFamily="49" charset="0"/>
              <a:buChar char="o"/>
            </a:pPr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бесплатно зарегистрировать свой проект;</a:t>
            </a:r>
          </a:p>
          <a:p>
            <a:pPr marL="216000" indent="-216000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0000"/>
              <a:buFont typeface="Courier New" panose="02070309020205020404" pitchFamily="49" charset="0"/>
              <a:buChar char="o"/>
            </a:pPr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по подписке получить доступ ко всем верифицированным проектам на платформе;</a:t>
            </a:r>
          </a:p>
          <a:p>
            <a:pPr marL="216000" indent="-216000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0000"/>
              <a:buFont typeface="Courier New" panose="02070309020205020404" pitchFamily="49" charset="0"/>
              <a:buChar char="o"/>
            </a:pPr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осуществить прямое общение между Инициатором и Инвестором.</a:t>
            </a:r>
          </a:p>
        </p:txBody>
      </p:sp>
      <p:sp>
        <p:nvSpPr>
          <p:cNvPr id="21" name="Полилиния 20">
            <a:extLst>
              <a:ext uri="{FF2B5EF4-FFF2-40B4-BE49-F238E27FC236}">
                <a16:creationId xmlns:a16="http://schemas.microsoft.com/office/drawing/2014/main" id="{EB7B6816-58AC-6374-DE1D-B780DA0DB290}"/>
              </a:ext>
            </a:extLst>
          </p:cNvPr>
          <p:cNvSpPr>
            <a:spLocks noChangeAspect="1"/>
          </p:cNvSpPr>
          <p:nvPr/>
        </p:nvSpPr>
        <p:spPr>
          <a:xfrm>
            <a:off x="702566" y="4381222"/>
            <a:ext cx="334850" cy="334850"/>
          </a:xfrm>
          <a:custGeom>
            <a:avLst/>
            <a:gdLst>
              <a:gd name="connsiteX0" fmla="*/ 374067 w 720000"/>
              <a:gd name="connsiteY0" fmla="*/ 180000 h 720000"/>
              <a:gd name="connsiteX1" fmla="*/ 360052 w 720000"/>
              <a:gd name="connsiteY1" fmla="*/ 186965 h 720000"/>
              <a:gd name="connsiteX2" fmla="*/ 289739 w 720000"/>
              <a:gd name="connsiteY2" fmla="*/ 279777 h 720000"/>
              <a:gd name="connsiteX3" fmla="*/ 293137 w 720000"/>
              <a:gd name="connsiteY3" fmla="*/ 304404 h 720000"/>
              <a:gd name="connsiteX4" fmla="*/ 303729 w 720000"/>
              <a:gd name="connsiteY4" fmla="*/ 307971 h 720000"/>
              <a:gd name="connsiteX5" fmla="*/ 317763 w 720000"/>
              <a:gd name="connsiteY5" fmla="*/ 301006 h 720000"/>
              <a:gd name="connsiteX6" fmla="*/ 337532 w 720000"/>
              <a:gd name="connsiteY6" fmla="*/ 274913 h 720000"/>
              <a:gd name="connsiteX7" fmla="*/ 345940 w 720000"/>
              <a:gd name="connsiteY7" fmla="*/ 270734 h 720000"/>
              <a:gd name="connsiteX8" fmla="*/ 349298 w 720000"/>
              <a:gd name="connsiteY8" fmla="*/ 271284 h 720000"/>
              <a:gd name="connsiteX9" fmla="*/ 356486 w 720000"/>
              <a:gd name="connsiteY9" fmla="*/ 281281 h 720000"/>
              <a:gd name="connsiteX10" fmla="*/ 356486 w 720000"/>
              <a:gd name="connsiteY10" fmla="*/ 522423 h 720000"/>
              <a:gd name="connsiteX11" fmla="*/ 374064 w 720000"/>
              <a:gd name="connsiteY11" fmla="*/ 540001 h 720000"/>
              <a:gd name="connsiteX12" fmla="*/ 391642 w 720000"/>
              <a:gd name="connsiteY12" fmla="*/ 522423 h 720000"/>
              <a:gd name="connsiteX13" fmla="*/ 391642 w 720000"/>
              <a:gd name="connsiteY13" fmla="*/ 197579 h 720000"/>
              <a:gd name="connsiteX14" fmla="*/ 379662 w 720000"/>
              <a:gd name="connsiteY14" fmla="*/ 180917 h 720000"/>
              <a:gd name="connsiteX15" fmla="*/ 374067 w 720000"/>
              <a:gd name="connsiteY15" fmla="*/ 180000 h 720000"/>
              <a:gd name="connsiteX16" fmla="*/ 374067 w 720000"/>
              <a:gd name="connsiteY16" fmla="*/ 158906 h 720000"/>
              <a:gd name="connsiteX17" fmla="*/ 386378 w 720000"/>
              <a:gd name="connsiteY17" fmla="*/ 160921 h 720000"/>
              <a:gd name="connsiteX18" fmla="*/ 412734 w 720000"/>
              <a:gd name="connsiteY18" fmla="*/ 197579 h 720000"/>
              <a:gd name="connsiteX19" fmla="*/ 412734 w 720000"/>
              <a:gd name="connsiteY19" fmla="*/ 522423 h 720000"/>
              <a:gd name="connsiteX20" fmla="*/ 374062 w 720000"/>
              <a:gd name="connsiteY20" fmla="*/ 561095 h 720000"/>
              <a:gd name="connsiteX21" fmla="*/ 335391 w 720000"/>
              <a:gd name="connsiteY21" fmla="*/ 522423 h 720000"/>
              <a:gd name="connsiteX22" fmla="*/ 335391 w 720000"/>
              <a:gd name="connsiteY22" fmla="*/ 312671 h 720000"/>
              <a:gd name="connsiteX23" fmla="*/ 334576 w 720000"/>
              <a:gd name="connsiteY23" fmla="*/ 313745 h 720000"/>
              <a:gd name="connsiteX24" fmla="*/ 303726 w 720000"/>
              <a:gd name="connsiteY24" fmla="*/ 329066 h 720000"/>
              <a:gd name="connsiteX25" fmla="*/ 280399 w 720000"/>
              <a:gd name="connsiteY25" fmla="*/ 321218 h 720000"/>
              <a:gd name="connsiteX26" fmla="*/ 272926 w 720000"/>
              <a:gd name="connsiteY26" fmla="*/ 267041 h 720000"/>
              <a:gd name="connsiteX27" fmla="*/ 343239 w 720000"/>
              <a:gd name="connsiteY27" fmla="*/ 174229 h 720000"/>
              <a:gd name="connsiteX28" fmla="*/ 374067 w 720000"/>
              <a:gd name="connsiteY28" fmla="*/ 158906 h 720000"/>
              <a:gd name="connsiteX29" fmla="*/ 52735 w 720000"/>
              <a:gd name="connsiteY29" fmla="*/ 42188 h 720000"/>
              <a:gd name="connsiteX30" fmla="*/ 667266 w 720000"/>
              <a:gd name="connsiteY30" fmla="*/ 42188 h 720000"/>
              <a:gd name="connsiteX31" fmla="*/ 677813 w 720000"/>
              <a:gd name="connsiteY31" fmla="*/ 52735 h 720000"/>
              <a:gd name="connsiteX32" fmla="*/ 677813 w 720000"/>
              <a:gd name="connsiteY32" fmla="*/ 667266 h 720000"/>
              <a:gd name="connsiteX33" fmla="*/ 667266 w 720000"/>
              <a:gd name="connsiteY33" fmla="*/ 677813 h 720000"/>
              <a:gd name="connsiteX34" fmla="*/ 52735 w 720000"/>
              <a:gd name="connsiteY34" fmla="*/ 677813 h 720000"/>
              <a:gd name="connsiteX35" fmla="*/ 42188 w 720000"/>
              <a:gd name="connsiteY35" fmla="*/ 667266 h 720000"/>
              <a:gd name="connsiteX36" fmla="*/ 42188 w 720000"/>
              <a:gd name="connsiteY36" fmla="*/ 158204 h 720000"/>
              <a:gd name="connsiteX37" fmla="*/ 52735 w 720000"/>
              <a:gd name="connsiteY37" fmla="*/ 147657 h 720000"/>
              <a:gd name="connsiteX38" fmla="*/ 63282 w 720000"/>
              <a:gd name="connsiteY38" fmla="*/ 158204 h 720000"/>
              <a:gd name="connsiteX39" fmla="*/ 63282 w 720000"/>
              <a:gd name="connsiteY39" fmla="*/ 656719 h 720000"/>
              <a:gd name="connsiteX40" fmla="*/ 656719 w 720000"/>
              <a:gd name="connsiteY40" fmla="*/ 656719 h 720000"/>
              <a:gd name="connsiteX41" fmla="*/ 656719 w 720000"/>
              <a:gd name="connsiteY41" fmla="*/ 63282 h 720000"/>
              <a:gd name="connsiteX42" fmla="*/ 63282 w 720000"/>
              <a:gd name="connsiteY42" fmla="*/ 63282 h 720000"/>
              <a:gd name="connsiteX43" fmla="*/ 63282 w 720000"/>
              <a:gd name="connsiteY43" fmla="*/ 116016 h 720000"/>
              <a:gd name="connsiteX44" fmla="*/ 52735 w 720000"/>
              <a:gd name="connsiteY44" fmla="*/ 126563 h 720000"/>
              <a:gd name="connsiteX45" fmla="*/ 42188 w 720000"/>
              <a:gd name="connsiteY45" fmla="*/ 116016 h 720000"/>
              <a:gd name="connsiteX46" fmla="*/ 42188 w 720000"/>
              <a:gd name="connsiteY46" fmla="*/ 52735 h 720000"/>
              <a:gd name="connsiteX47" fmla="*/ 52735 w 720000"/>
              <a:gd name="connsiteY47" fmla="*/ 42188 h 720000"/>
              <a:gd name="connsiteX48" fmla="*/ 21094 w 720000"/>
              <a:gd name="connsiteY48" fmla="*/ 21094 h 720000"/>
              <a:gd name="connsiteX49" fmla="*/ 21094 w 720000"/>
              <a:gd name="connsiteY49" fmla="*/ 698906 h 720000"/>
              <a:gd name="connsiteX50" fmla="*/ 698906 w 720000"/>
              <a:gd name="connsiteY50" fmla="*/ 698906 h 720000"/>
              <a:gd name="connsiteX51" fmla="*/ 698906 w 720000"/>
              <a:gd name="connsiteY51" fmla="*/ 21094 h 720000"/>
              <a:gd name="connsiteX52" fmla="*/ 10547 w 720000"/>
              <a:gd name="connsiteY52" fmla="*/ 0 h 720000"/>
              <a:gd name="connsiteX53" fmla="*/ 709453 w 720000"/>
              <a:gd name="connsiteY53" fmla="*/ 0 h 720000"/>
              <a:gd name="connsiteX54" fmla="*/ 720000 w 720000"/>
              <a:gd name="connsiteY54" fmla="*/ 10547 h 720000"/>
              <a:gd name="connsiteX55" fmla="*/ 720000 w 720000"/>
              <a:gd name="connsiteY55" fmla="*/ 709453 h 720000"/>
              <a:gd name="connsiteX56" fmla="*/ 709453 w 720000"/>
              <a:gd name="connsiteY56" fmla="*/ 720000 h 720000"/>
              <a:gd name="connsiteX57" fmla="*/ 10547 w 720000"/>
              <a:gd name="connsiteY57" fmla="*/ 720000 h 720000"/>
              <a:gd name="connsiteX58" fmla="*/ 0 w 720000"/>
              <a:gd name="connsiteY58" fmla="*/ 709453 h 720000"/>
              <a:gd name="connsiteX59" fmla="*/ 0 w 720000"/>
              <a:gd name="connsiteY59" fmla="*/ 10547 h 720000"/>
              <a:gd name="connsiteX60" fmla="*/ 10547 w 720000"/>
              <a:gd name="connsiteY60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720000" h="720000">
                <a:moveTo>
                  <a:pt x="374067" y="180000"/>
                </a:moveTo>
                <a:cubicBezTo>
                  <a:pt x="368595" y="180000"/>
                  <a:pt x="363355" y="182604"/>
                  <a:pt x="360052" y="186965"/>
                </a:cubicBezTo>
                <a:lnTo>
                  <a:pt x="289739" y="279777"/>
                </a:lnTo>
                <a:cubicBezTo>
                  <a:pt x="283887" y="287503"/>
                  <a:pt x="285411" y="298551"/>
                  <a:pt x="293137" y="304404"/>
                </a:cubicBezTo>
                <a:cubicBezTo>
                  <a:pt x="296219" y="306738"/>
                  <a:pt x="299881" y="307971"/>
                  <a:pt x="303729" y="307971"/>
                </a:cubicBezTo>
                <a:cubicBezTo>
                  <a:pt x="309295" y="307971"/>
                  <a:pt x="314411" y="305432"/>
                  <a:pt x="317763" y="301006"/>
                </a:cubicBezTo>
                <a:lnTo>
                  <a:pt x="337532" y="274913"/>
                </a:lnTo>
                <a:cubicBezTo>
                  <a:pt x="339564" y="272230"/>
                  <a:pt x="342702" y="270734"/>
                  <a:pt x="345940" y="270734"/>
                </a:cubicBezTo>
                <a:cubicBezTo>
                  <a:pt x="347062" y="270734"/>
                  <a:pt x="348194" y="270912"/>
                  <a:pt x="349298" y="271284"/>
                </a:cubicBezTo>
                <a:cubicBezTo>
                  <a:pt x="353592" y="272726"/>
                  <a:pt x="356486" y="276750"/>
                  <a:pt x="356486" y="281281"/>
                </a:cubicBezTo>
                <a:lnTo>
                  <a:pt x="356486" y="522423"/>
                </a:lnTo>
                <a:cubicBezTo>
                  <a:pt x="356486" y="532116"/>
                  <a:pt x="364371" y="540001"/>
                  <a:pt x="374064" y="540001"/>
                </a:cubicBezTo>
                <a:cubicBezTo>
                  <a:pt x="383757" y="540001"/>
                  <a:pt x="391642" y="532116"/>
                  <a:pt x="391642" y="522423"/>
                </a:cubicBezTo>
                <a:lnTo>
                  <a:pt x="391642" y="197579"/>
                </a:lnTo>
                <a:cubicBezTo>
                  <a:pt x="391642" y="190021"/>
                  <a:pt x="386827" y="183324"/>
                  <a:pt x="379662" y="180917"/>
                </a:cubicBezTo>
                <a:cubicBezTo>
                  <a:pt x="377849" y="180309"/>
                  <a:pt x="375966" y="180000"/>
                  <a:pt x="374067" y="180000"/>
                </a:cubicBezTo>
                <a:close/>
                <a:moveTo>
                  <a:pt x="374067" y="158906"/>
                </a:moveTo>
                <a:cubicBezTo>
                  <a:pt x="378254" y="158906"/>
                  <a:pt x="382396" y="159584"/>
                  <a:pt x="386378" y="160921"/>
                </a:cubicBezTo>
                <a:cubicBezTo>
                  <a:pt x="402144" y="166218"/>
                  <a:pt x="412734" y="180950"/>
                  <a:pt x="412734" y="197579"/>
                </a:cubicBezTo>
                <a:lnTo>
                  <a:pt x="412734" y="522423"/>
                </a:lnTo>
                <a:cubicBezTo>
                  <a:pt x="412734" y="543747"/>
                  <a:pt x="395387" y="561095"/>
                  <a:pt x="374062" y="561095"/>
                </a:cubicBezTo>
                <a:cubicBezTo>
                  <a:pt x="352738" y="561095"/>
                  <a:pt x="335391" y="543747"/>
                  <a:pt x="335391" y="522423"/>
                </a:cubicBezTo>
                <a:lnTo>
                  <a:pt x="335391" y="312671"/>
                </a:lnTo>
                <a:lnTo>
                  <a:pt x="334576" y="313745"/>
                </a:lnTo>
                <a:cubicBezTo>
                  <a:pt x="327201" y="323481"/>
                  <a:pt x="315958" y="329066"/>
                  <a:pt x="303726" y="329066"/>
                </a:cubicBezTo>
                <a:cubicBezTo>
                  <a:pt x="295244" y="329066"/>
                  <a:pt x="287177" y="326352"/>
                  <a:pt x="280399" y="321218"/>
                </a:cubicBezTo>
                <a:cubicBezTo>
                  <a:pt x="263403" y="308343"/>
                  <a:pt x="260051" y="284038"/>
                  <a:pt x="272926" y="267041"/>
                </a:cubicBezTo>
                <a:lnTo>
                  <a:pt x="343239" y="174229"/>
                </a:lnTo>
                <a:cubicBezTo>
                  <a:pt x="350505" y="164634"/>
                  <a:pt x="362029" y="158906"/>
                  <a:pt x="374067" y="158906"/>
                </a:cubicBezTo>
                <a:close/>
                <a:moveTo>
                  <a:pt x="52735" y="42188"/>
                </a:moveTo>
                <a:lnTo>
                  <a:pt x="667266" y="42188"/>
                </a:lnTo>
                <a:cubicBezTo>
                  <a:pt x="673091" y="42188"/>
                  <a:pt x="677813" y="46910"/>
                  <a:pt x="677813" y="52735"/>
                </a:cubicBezTo>
                <a:lnTo>
                  <a:pt x="677813" y="667266"/>
                </a:lnTo>
                <a:cubicBezTo>
                  <a:pt x="677813" y="673091"/>
                  <a:pt x="673091" y="677813"/>
                  <a:pt x="667266" y="677813"/>
                </a:cubicBezTo>
                <a:lnTo>
                  <a:pt x="52735" y="677813"/>
                </a:lnTo>
                <a:cubicBezTo>
                  <a:pt x="46910" y="677813"/>
                  <a:pt x="42188" y="673091"/>
                  <a:pt x="42188" y="667266"/>
                </a:cubicBezTo>
                <a:lnTo>
                  <a:pt x="42188" y="158204"/>
                </a:lnTo>
                <a:cubicBezTo>
                  <a:pt x="42188" y="152379"/>
                  <a:pt x="46910" y="147657"/>
                  <a:pt x="52735" y="147657"/>
                </a:cubicBezTo>
                <a:cubicBezTo>
                  <a:pt x="58560" y="147657"/>
                  <a:pt x="63282" y="152379"/>
                  <a:pt x="63282" y="158204"/>
                </a:cubicBezTo>
                <a:lnTo>
                  <a:pt x="63282" y="656719"/>
                </a:lnTo>
                <a:lnTo>
                  <a:pt x="656719" y="656719"/>
                </a:lnTo>
                <a:lnTo>
                  <a:pt x="656719" y="63282"/>
                </a:lnTo>
                <a:lnTo>
                  <a:pt x="63282" y="63282"/>
                </a:lnTo>
                <a:lnTo>
                  <a:pt x="63282" y="116016"/>
                </a:lnTo>
                <a:cubicBezTo>
                  <a:pt x="63282" y="121841"/>
                  <a:pt x="58560" y="126563"/>
                  <a:pt x="52735" y="126563"/>
                </a:cubicBezTo>
                <a:cubicBezTo>
                  <a:pt x="46910" y="126563"/>
                  <a:pt x="42188" y="121841"/>
                  <a:pt x="42188" y="116016"/>
                </a:cubicBezTo>
                <a:lnTo>
                  <a:pt x="42188" y="52735"/>
                </a:lnTo>
                <a:cubicBezTo>
                  <a:pt x="42188" y="46910"/>
                  <a:pt x="46910" y="42188"/>
                  <a:pt x="52735" y="42188"/>
                </a:cubicBezTo>
                <a:close/>
                <a:moveTo>
                  <a:pt x="21094" y="21094"/>
                </a:moveTo>
                <a:lnTo>
                  <a:pt x="21094" y="698906"/>
                </a:lnTo>
                <a:lnTo>
                  <a:pt x="698906" y="698906"/>
                </a:lnTo>
                <a:lnTo>
                  <a:pt x="698906" y="21094"/>
                </a:lnTo>
                <a:close/>
                <a:moveTo>
                  <a:pt x="10547" y="0"/>
                </a:moveTo>
                <a:lnTo>
                  <a:pt x="709453" y="0"/>
                </a:lnTo>
                <a:cubicBezTo>
                  <a:pt x="715278" y="0"/>
                  <a:pt x="720000" y="4722"/>
                  <a:pt x="720000" y="10547"/>
                </a:cubicBezTo>
                <a:lnTo>
                  <a:pt x="720000" y="709453"/>
                </a:lnTo>
                <a:cubicBezTo>
                  <a:pt x="720000" y="715278"/>
                  <a:pt x="715278" y="720000"/>
                  <a:pt x="709453" y="720000"/>
                </a:cubicBezTo>
                <a:lnTo>
                  <a:pt x="10547" y="720000"/>
                </a:lnTo>
                <a:cubicBezTo>
                  <a:pt x="4722" y="720000"/>
                  <a:pt x="0" y="715278"/>
                  <a:pt x="0" y="709453"/>
                </a:cubicBezTo>
                <a:lnTo>
                  <a:pt x="0" y="10547"/>
                </a:lnTo>
                <a:cubicBezTo>
                  <a:pt x="0" y="4722"/>
                  <a:pt x="4722" y="0"/>
                  <a:pt x="10547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39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2" name="Полилиния 21">
            <a:extLst>
              <a:ext uri="{FF2B5EF4-FFF2-40B4-BE49-F238E27FC236}">
                <a16:creationId xmlns:a16="http://schemas.microsoft.com/office/drawing/2014/main" id="{E58DFA03-590A-836F-DDCA-22C999CA6D77}"/>
              </a:ext>
            </a:extLst>
          </p:cNvPr>
          <p:cNvSpPr>
            <a:spLocks noChangeAspect="1"/>
          </p:cNvSpPr>
          <p:nvPr/>
        </p:nvSpPr>
        <p:spPr>
          <a:xfrm>
            <a:off x="702566" y="5317729"/>
            <a:ext cx="334850" cy="334850"/>
          </a:xfrm>
          <a:custGeom>
            <a:avLst/>
            <a:gdLst>
              <a:gd name="connsiteX0" fmla="*/ 360001 w 720000"/>
              <a:gd name="connsiteY0" fmla="*/ 180000 h 720000"/>
              <a:gd name="connsiteX1" fmla="*/ 272813 w 720000"/>
              <a:gd name="connsiteY1" fmla="*/ 267187 h 720000"/>
              <a:gd name="connsiteX2" fmla="*/ 290391 w 720000"/>
              <a:gd name="connsiteY2" fmla="*/ 284765 h 720000"/>
              <a:gd name="connsiteX3" fmla="*/ 307969 w 720000"/>
              <a:gd name="connsiteY3" fmla="*/ 267187 h 720000"/>
              <a:gd name="connsiteX4" fmla="*/ 360001 w 720000"/>
              <a:gd name="connsiteY4" fmla="*/ 215156 h 720000"/>
              <a:gd name="connsiteX5" fmla="*/ 412033 w 720000"/>
              <a:gd name="connsiteY5" fmla="*/ 267187 h 720000"/>
              <a:gd name="connsiteX6" fmla="*/ 404849 w 720000"/>
              <a:gd name="connsiteY6" fmla="*/ 293560 h 720000"/>
              <a:gd name="connsiteX7" fmla="*/ 275246 w 720000"/>
              <a:gd name="connsiteY7" fmla="*/ 513501 h 720000"/>
              <a:gd name="connsiteX8" fmla="*/ 275129 w 720000"/>
              <a:gd name="connsiteY8" fmla="*/ 531146 h 720000"/>
              <a:gd name="connsiteX9" fmla="*/ 290391 w 720000"/>
              <a:gd name="connsiteY9" fmla="*/ 540002 h 720000"/>
              <a:gd name="connsiteX10" fmla="*/ 429611 w 720000"/>
              <a:gd name="connsiteY10" fmla="*/ 540002 h 720000"/>
              <a:gd name="connsiteX11" fmla="*/ 447189 w 720000"/>
              <a:gd name="connsiteY11" fmla="*/ 522424 h 720000"/>
              <a:gd name="connsiteX12" fmla="*/ 429611 w 720000"/>
              <a:gd name="connsiteY12" fmla="*/ 504846 h 720000"/>
              <a:gd name="connsiteX13" fmla="*/ 339610 w 720000"/>
              <a:gd name="connsiteY13" fmla="*/ 504846 h 720000"/>
              <a:gd name="connsiteX14" fmla="*/ 330452 w 720000"/>
              <a:gd name="connsiteY14" fmla="*/ 499532 h 720000"/>
              <a:gd name="connsiteX15" fmla="*/ 330522 w 720000"/>
              <a:gd name="connsiteY15" fmla="*/ 488944 h 720000"/>
              <a:gd name="connsiteX16" fmla="*/ 435137 w 720000"/>
              <a:gd name="connsiteY16" fmla="*/ 311408 h 720000"/>
              <a:gd name="connsiteX17" fmla="*/ 447189 w 720000"/>
              <a:gd name="connsiteY17" fmla="*/ 267187 h 720000"/>
              <a:gd name="connsiteX18" fmla="*/ 360001 w 720000"/>
              <a:gd name="connsiteY18" fmla="*/ 180000 h 720000"/>
              <a:gd name="connsiteX19" fmla="*/ 360001 w 720000"/>
              <a:gd name="connsiteY19" fmla="*/ 158906 h 720000"/>
              <a:gd name="connsiteX20" fmla="*/ 468283 w 720000"/>
              <a:gd name="connsiteY20" fmla="*/ 267187 h 720000"/>
              <a:gd name="connsiteX21" fmla="*/ 453310 w 720000"/>
              <a:gd name="connsiteY21" fmla="*/ 322118 h 720000"/>
              <a:gd name="connsiteX22" fmla="*/ 358066 w 720000"/>
              <a:gd name="connsiteY22" fmla="*/ 483751 h 720000"/>
              <a:gd name="connsiteX23" fmla="*/ 429611 w 720000"/>
              <a:gd name="connsiteY23" fmla="*/ 483751 h 720000"/>
              <a:gd name="connsiteX24" fmla="*/ 468283 w 720000"/>
              <a:gd name="connsiteY24" fmla="*/ 522423 h 720000"/>
              <a:gd name="connsiteX25" fmla="*/ 429611 w 720000"/>
              <a:gd name="connsiteY25" fmla="*/ 561095 h 720000"/>
              <a:gd name="connsiteX26" fmla="*/ 290391 w 720000"/>
              <a:gd name="connsiteY26" fmla="*/ 561095 h 720000"/>
              <a:gd name="connsiteX27" fmla="*/ 256815 w 720000"/>
              <a:gd name="connsiteY27" fmla="*/ 541610 h 720000"/>
              <a:gd name="connsiteX28" fmla="*/ 257074 w 720000"/>
              <a:gd name="connsiteY28" fmla="*/ 502790 h 720000"/>
              <a:gd name="connsiteX29" fmla="*/ 386678 w 720000"/>
              <a:gd name="connsiteY29" fmla="*/ 282847 h 720000"/>
              <a:gd name="connsiteX30" fmla="*/ 390939 w 720000"/>
              <a:gd name="connsiteY30" fmla="*/ 267187 h 720000"/>
              <a:gd name="connsiteX31" fmla="*/ 360001 w 720000"/>
              <a:gd name="connsiteY31" fmla="*/ 236250 h 720000"/>
              <a:gd name="connsiteX32" fmla="*/ 329063 w 720000"/>
              <a:gd name="connsiteY32" fmla="*/ 267187 h 720000"/>
              <a:gd name="connsiteX33" fmla="*/ 290391 w 720000"/>
              <a:gd name="connsiteY33" fmla="*/ 305859 h 720000"/>
              <a:gd name="connsiteX34" fmla="*/ 251719 w 720000"/>
              <a:gd name="connsiteY34" fmla="*/ 267187 h 720000"/>
              <a:gd name="connsiteX35" fmla="*/ 360001 w 720000"/>
              <a:gd name="connsiteY35" fmla="*/ 158906 h 720000"/>
              <a:gd name="connsiteX36" fmla="*/ 52735 w 720000"/>
              <a:gd name="connsiteY36" fmla="*/ 42188 h 720000"/>
              <a:gd name="connsiteX37" fmla="*/ 667266 w 720000"/>
              <a:gd name="connsiteY37" fmla="*/ 42188 h 720000"/>
              <a:gd name="connsiteX38" fmla="*/ 677813 w 720000"/>
              <a:gd name="connsiteY38" fmla="*/ 52735 h 720000"/>
              <a:gd name="connsiteX39" fmla="*/ 677813 w 720000"/>
              <a:gd name="connsiteY39" fmla="*/ 667266 h 720000"/>
              <a:gd name="connsiteX40" fmla="*/ 667266 w 720000"/>
              <a:gd name="connsiteY40" fmla="*/ 677813 h 720000"/>
              <a:gd name="connsiteX41" fmla="*/ 52735 w 720000"/>
              <a:gd name="connsiteY41" fmla="*/ 677813 h 720000"/>
              <a:gd name="connsiteX42" fmla="*/ 42188 w 720000"/>
              <a:gd name="connsiteY42" fmla="*/ 667266 h 720000"/>
              <a:gd name="connsiteX43" fmla="*/ 42188 w 720000"/>
              <a:gd name="connsiteY43" fmla="*/ 158204 h 720000"/>
              <a:gd name="connsiteX44" fmla="*/ 52735 w 720000"/>
              <a:gd name="connsiteY44" fmla="*/ 147657 h 720000"/>
              <a:gd name="connsiteX45" fmla="*/ 63282 w 720000"/>
              <a:gd name="connsiteY45" fmla="*/ 158204 h 720000"/>
              <a:gd name="connsiteX46" fmla="*/ 63282 w 720000"/>
              <a:gd name="connsiteY46" fmla="*/ 656719 h 720000"/>
              <a:gd name="connsiteX47" fmla="*/ 656719 w 720000"/>
              <a:gd name="connsiteY47" fmla="*/ 656719 h 720000"/>
              <a:gd name="connsiteX48" fmla="*/ 656719 w 720000"/>
              <a:gd name="connsiteY48" fmla="*/ 63282 h 720000"/>
              <a:gd name="connsiteX49" fmla="*/ 63282 w 720000"/>
              <a:gd name="connsiteY49" fmla="*/ 63282 h 720000"/>
              <a:gd name="connsiteX50" fmla="*/ 63282 w 720000"/>
              <a:gd name="connsiteY50" fmla="*/ 116016 h 720000"/>
              <a:gd name="connsiteX51" fmla="*/ 52735 w 720000"/>
              <a:gd name="connsiteY51" fmla="*/ 126563 h 720000"/>
              <a:gd name="connsiteX52" fmla="*/ 42188 w 720000"/>
              <a:gd name="connsiteY52" fmla="*/ 116016 h 720000"/>
              <a:gd name="connsiteX53" fmla="*/ 42188 w 720000"/>
              <a:gd name="connsiteY53" fmla="*/ 52735 h 720000"/>
              <a:gd name="connsiteX54" fmla="*/ 52735 w 720000"/>
              <a:gd name="connsiteY54" fmla="*/ 42188 h 720000"/>
              <a:gd name="connsiteX55" fmla="*/ 21094 w 720000"/>
              <a:gd name="connsiteY55" fmla="*/ 21094 h 720000"/>
              <a:gd name="connsiteX56" fmla="*/ 21094 w 720000"/>
              <a:gd name="connsiteY56" fmla="*/ 698906 h 720000"/>
              <a:gd name="connsiteX57" fmla="*/ 698906 w 720000"/>
              <a:gd name="connsiteY57" fmla="*/ 698906 h 720000"/>
              <a:gd name="connsiteX58" fmla="*/ 698906 w 720000"/>
              <a:gd name="connsiteY58" fmla="*/ 21094 h 720000"/>
              <a:gd name="connsiteX59" fmla="*/ 10547 w 720000"/>
              <a:gd name="connsiteY59" fmla="*/ 0 h 720000"/>
              <a:gd name="connsiteX60" fmla="*/ 709453 w 720000"/>
              <a:gd name="connsiteY60" fmla="*/ 0 h 720000"/>
              <a:gd name="connsiteX61" fmla="*/ 720000 w 720000"/>
              <a:gd name="connsiteY61" fmla="*/ 10547 h 720000"/>
              <a:gd name="connsiteX62" fmla="*/ 720000 w 720000"/>
              <a:gd name="connsiteY62" fmla="*/ 709453 h 720000"/>
              <a:gd name="connsiteX63" fmla="*/ 709453 w 720000"/>
              <a:gd name="connsiteY63" fmla="*/ 720000 h 720000"/>
              <a:gd name="connsiteX64" fmla="*/ 10547 w 720000"/>
              <a:gd name="connsiteY64" fmla="*/ 720000 h 720000"/>
              <a:gd name="connsiteX65" fmla="*/ 0 w 720000"/>
              <a:gd name="connsiteY65" fmla="*/ 709453 h 720000"/>
              <a:gd name="connsiteX66" fmla="*/ 0 w 720000"/>
              <a:gd name="connsiteY66" fmla="*/ 10547 h 720000"/>
              <a:gd name="connsiteX67" fmla="*/ 10547 w 720000"/>
              <a:gd name="connsiteY67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720000" h="720000">
                <a:moveTo>
                  <a:pt x="360001" y="180000"/>
                </a:moveTo>
                <a:cubicBezTo>
                  <a:pt x="311925" y="180000"/>
                  <a:pt x="272813" y="219112"/>
                  <a:pt x="272813" y="267187"/>
                </a:cubicBezTo>
                <a:cubicBezTo>
                  <a:pt x="272813" y="276881"/>
                  <a:pt x="280698" y="284765"/>
                  <a:pt x="290391" y="284765"/>
                </a:cubicBezTo>
                <a:cubicBezTo>
                  <a:pt x="300084" y="284765"/>
                  <a:pt x="307969" y="276881"/>
                  <a:pt x="307969" y="267187"/>
                </a:cubicBezTo>
                <a:cubicBezTo>
                  <a:pt x="307969" y="238497"/>
                  <a:pt x="331310" y="215156"/>
                  <a:pt x="360001" y="215156"/>
                </a:cubicBezTo>
                <a:cubicBezTo>
                  <a:pt x="388692" y="215156"/>
                  <a:pt x="412033" y="238497"/>
                  <a:pt x="412033" y="267187"/>
                </a:cubicBezTo>
                <a:cubicBezTo>
                  <a:pt x="412033" y="276467"/>
                  <a:pt x="409549" y="285585"/>
                  <a:pt x="404849" y="293560"/>
                </a:cubicBezTo>
                <a:lnTo>
                  <a:pt x="275246" y="513501"/>
                </a:lnTo>
                <a:cubicBezTo>
                  <a:pt x="272052" y="518922"/>
                  <a:pt x="272007" y="525682"/>
                  <a:pt x="275129" y="531146"/>
                </a:cubicBezTo>
                <a:cubicBezTo>
                  <a:pt x="278251" y="536607"/>
                  <a:pt x="284099" y="540002"/>
                  <a:pt x="290391" y="540002"/>
                </a:cubicBezTo>
                <a:lnTo>
                  <a:pt x="429611" y="540002"/>
                </a:lnTo>
                <a:cubicBezTo>
                  <a:pt x="439304" y="540002"/>
                  <a:pt x="447189" y="532117"/>
                  <a:pt x="447189" y="522424"/>
                </a:cubicBezTo>
                <a:cubicBezTo>
                  <a:pt x="447189" y="512731"/>
                  <a:pt x="439304" y="504846"/>
                  <a:pt x="429611" y="504846"/>
                </a:cubicBezTo>
                <a:lnTo>
                  <a:pt x="339610" y="504846"/>
                </a:lnTo>
                <a:cubicBezTo>
                  <a:pt x="335824" y="504846"/>
                  <a:pt x="332331" y="502818"/>
                  <a:pt x="330452" y="499532"/>
                </a:cubicBezTo>
                <a:cubicBezTo>
                  <a:pt x="328573" y="496245"/>
                  <a:pt x="328600" y="492205"/>
                  <a:pt x="330522" y="488944"/>
                </a:cubicBezTo>
                <a:lnTo>
                  <a:pt x="435137" y="311408"/>
                </a:lnTo>
                <a:cubicBezTo>
                  <a:pt x="443022" y="298033"/>
                  <a:pt x="447189" y="282742"/>
                  <a:pt x="447189" y="267187"/>
                </a:cubicBezTo>
                <a:cubicBezTo>
                  <a:pt x="447189" y="219112"/>
                  <a:pt x="408077" y="180000"/>
                  <a:pt x="360001" y="180000"/>
                </a:cubicBezTo>
                <a:close/>
                <a:moveTo>
                  <a:pt x="360001" y="158906"/>
                </a:moveTo>
                <a:cubicBezTo>
                  <a:pt x="419708" y="158906"/>
                  <a:pt x="468283" y="207481"/>
                  <a:pt x="468283" y="267187"/>
                </a:cubicBezTo>
                <a:cubicBezTo>
                  <a:pt x="468283" y="286506"/>
                  <a:pt x="463105" y="305502"/>
                  <a:pt x="453310" y="322118"/>
                </a:cubicBezTo>
                <a:lnTo>
                  <a:pt x="358066" y="483751"/>
                </a:lnTo>
                <a:lnTo>
                  <a:pt x="429611" y="483751"/>
                </a:lnTo>
                <a:cubicBezTo>
                  <a:pt x="450935" y="483751"/>
                  <a:pt x="468283" y="501098"/>
                  <a:pt x="468283" y="522423"/>
                </a:cubicBezTo>
                <a:cubicBezTo>
                  <a:pt x="468283" y="543747"/>
                  <a:pt x="450935" y="561095"/>
                  <a:pt x="429611" y="561095"/>
                </a:cubicBezTo>
                <a:lnTo>
                  <a:pt x="290391" y="561095"/>
                </a:lnTo>
                <a:cubicBezTo>
                  <a:pt x="276548" y="561095"/>
                  <a:pt x="263682" y="553629"/>
                  <a:pt x="256815" y="541610"/>
                </a:cubicBezTo>
                <a:cubicBezTo>
                  <a:pt x="249947" y="529592"/>
                  <a:pt x="250046" y="514716"/>
                  <a:pt x="257074" y="502790"/>
                </a:cubicBezTo>
                <a:lnTo>
                  <a:pt x="386678" y="282847"/>
                </a:lnTo>
                <a:cubicBezTo>
                  <a:pt x="389465" y="278117"/>
                  <a:pt x="390939" y="272703"/>
                  <a:pt x="390939" y="267187"/>
                </a:cubicBezTo>
                <a:cubicBezTo>
                  <a:pt x="390939" y="250128"/>
                  <a:pt x="377060" y="236250"/>
                  <a:pt x="360001" y="236250"/>
                </a:cubicBezTo>
                <a:cubicBezTo>
                  <a:pt x="342941" y="236250"/>
                  <a:pt x="329063" y="250128"/>
                  <a:pt x="329063" y="267187"/>
                </a:cubicBezTo>
                <a:cubicBezTo>
                  <a:pt x="329063" y="288512"/>
                  <a:pt x="311715" y="305859"/>
                  <a:pt x="290391" y="305859"/>
                </a:cubicBezTo>
                <a:cubicBezTo>
                  <a:pt x="269066" y="305859"/>
                  <a:pt x="251719" y="288512"/>
                  <a:pt x="251719" y="267187"/>
                </a:cubicBezTo>
                <a:cubicBezTo>
                  <a:pt x="251719" y="207481"/>
                  <a:pt x="300294" y="158906"/>
                  <a:pt x="360001" y="158906"/>
                </a:cubicBezTo>
                <a:close/>
                <a:moveTo>
                  <a:pt x="52735" y="42188"/>
                </a:moveTo>
                <a:lnTo>
                  <a:pt x="667266" y="42188"/>
                </a:lnTo>
                <a:cubicBezTo>
                  <a:pt x="673091" y="42188"/>
                  <a:pt x="677813" y="46910"/>
                  <a:pt x="677813" y="52735"/>
                </a:cubicBezTo>
                <a:lnTo>
                  <a:pt x="677813" y="667266"/>
                </a:lnTo>
                <a:cubicBezTo>
                  <a:pt x="677813" y="673091"/>
                  <a:pt x="673091" y="677813"/>
                  <a:pt x="667266" y="677813"/>
                </a:cubicBezTo>
                <a:lnTo>
                  <a:pt x="52735" y="677813"/>
                </a:lnTo>
                <a:cubicBezTo>
                  <a:pt x="46910" y="677813"/>
                  <a:pt x="42188" y="673091"/>
                  <a:pt x="42188" y="667266"/>
                </a:cubicBezTo>
                <a:lnTo>
                  <a:pt x="42188" y="158204"/>
                </a:lnTo>
                <a:cubicBezTo>
                  <a:pt x="42188" y="152379"/>
                  <a:pt x="46910" y="147657"/>
                  <a:pt x="52735" y="147657"/>
                </a:cubicBezTo>
                <a:cubicBezTo>
                  <a:pt x="58560" y="147657"/>
                  <a:pt x="63282" y="152379"/>
                  <a:pt x="63282" y="158204"/>
                </a:cubicBezTo>
                <a:lnTo>
                  <a:pt x="63282" y="656719"/>
                </a:lnTo>
                <a:lnTo>
                  <a:pt x="656719" y="656719"/>
                </a:lnTo>
                <a:lnTo>
                  <a:pt x="656719" y="63282"/>
                </a:lnTo>
                <a:lnTo>
                  <a:pt x="63282" y="63282"/>
                </a:lnTo>
                <a:lnTo>
                  <a:pt x="63282" y="116016"/>
                </a:lnTo>
                <a:cubicBezTo>
                  <a:pt x="63282" y="121841"/>
                  <a:pt x="58560" y="126563"/>
                  <a:pt x="52735" y="126563"/>
                </a:cubicBezTo>
                <a:cubicBezTo>
                  <a:pt x="46910" y="126563"/>
                  <a:pt x="42188" y="121841"/>
                  <a:pt x="42188" y="116016"/>
                </a:cubicBezTo>
                <a:lnTo>
                  <a:pt x="42188" y="52735"/>
                </a:lnTo>
                <a:cubicBezTo>
                  <a:pt x="42188" y="46910"/>
                  <a:pt x="46910" y="42188"/>
                  <a:pt x="52735" y="42188"/>
                </a:cubicBezTo>
                <a:close/>
                <a:moveTo>
                  <a:pt x="21094" y="21094"/>
                </a:moveTo>
                <a:lnTo>
                  <a:pt x="21094" y="698906"/>
                </a:lnTo>
                <a:lnTo>
                  <a:pt x="698906" y="698906"/>
                </a:lnTo>
                <a:lnTo>
                  <a:pt x="698906" y="21094"/>
                </a:lnTo>
                <a:close/>
                <a:moveTo>
                  <a:pt x="10547" y="0"/>
                </a:moveTo>
                <a:lnTo>
                  <a:pt x="709453" y="0"/>
                </a:lnTo>
                <a:cubicBezTo>
                  <a:pt x="715278" y="0"/>
                  <a:pt x="720000" y="4722"/>
                  <a:pt x="720000" y="10547"/>
                </a:cubicBezTo>
                <a:lnTo>
                  <a:pt x="720000" y="709453"/>
                </a:lnTo>
                <a:cubicBezTo>
                  <a:pt x="720000" y="715278"/>
                  <a:pt x="715278" y="720000"/>
                  <a:pt x="709453" y="720000"/>
                </a:cubicBezTo>
                <a:lnTo>
                  <a:pt x="10547" y="720000"/>
                </a:lnTo>
                <a:cubicBezTo>
                  <a:pt x="4722" y="720000"/>
                  <a:pt x="0" y="715278"/>
                  <a:pt x="0" y="709453"/>
                </a:cubicBezTo>
                <a:lnTo>
                  <a:pt x="0" y="10547"/>
                </a:lnTo>
                <a:cubicBezTo>
                  <a:pt x="0" y="4722"/>
                  <a:pt x="4722" y="0"/>
                  <a:pt x="10547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39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Полилиния 22">
            <a:extLst>
              <a:ext uri="{FF2B5EF4-FFF2-40B4-BE49-F238E27FC236}">
                <a16:creationId xmlns:a16="http://schemas.microsoft.com/office/drawing/2014/main" id="{33E0CA44-438D-BCC7-B999-ECCD10F0BF52}"/>
              </a:ext>
            </a:extLst>
          </p:cNvPr>
          <p:cNvSpPr>
            <a:spLocks noChangeAspect="1"/>
          </p:cNvSpPr>
          <p:nvPr/>
        </p:nvSpPr>
        <p:spPr>
          <a:xfrm>
            <a:off x="4907769" y="4337649"/>
            <a:ext cx="334850" cy="334850"/>
          </a:xfrm>
          <a:custGeom>
            <a:avLst/>
            <a:gdLst>
              <a:gd name="connsiteX0" fmla="*/ 360001 w 720000"/>
              <a:gd name="connsiteY0" fmla="*/ 180000 h 720000"/>
              <a:gd name="connsiteX1" fmla="*/ 272813 w 720000"/>
              <a:gd name="connsiteY1" fmla="*/ 267187 h 720000"/>
              <a:gd name="connsiteX2" fmla="*/ 290391 w 720000"/>
              <a:gd name="connsiteY2" fmla="*/ 284765 h 720000"/>
              <a:gd name="connsiteX3" fmla="*/ 307969 w 720000"/>
              <a:gd name="connsiteY3" fmla="*/ 267187 h 720000"/>
              <a:gd name="connsiteX4" fmla="*/ 360001 w 720000"/>
              <a:gd name="connsiteY4" fmla="*/ 215156 h 720000"/>
              <a:gd name="connsiteX5" fmla="*/ 412033 w 720000"/>
              <a:gd name="connsiteY5" fmla="*/ 267187 h 720000"/>
              <a:gd name="connsiteX6" fmla="*/ 412033 w 720000"/>
              <a:gd name="connsiteY6" fmla="*/ 290390 h 720000"/>
              <a:gd name="connsiteX7" fmla="*/ 360001 w 720000"/>
              <a:gd name="connsiteY7" fmla="*/ 342423 h 720000"/>
              <a:gd name="connsiteX8" fmla="*/ 342423 w 720000"/>
              <a:gd name="connsiteY8" fmla="*/ 360001 h 720000"/>
              <a:gd name="connsiteX9" fmla="*/ 360001 w 720000"/>
              <a:gd name="connsiteY9" fmla="*/ 377579 h 720000"/>
              <a:gd name="connsiteX10" fmla="*/ 412033 w 720000"/>
              <a:gd name="connsiteY10" fmla="*/ 429610 h 720000"/>
              <a:gd name="connsiteX11" fmla="*/ 412033 w 720000"/>
              <a:gd name="connsiteY11" fmla="*/ 452813 h 720000"/>
              <a:gd name="connsiteX12" fmla="*/ 360001 w 720000"/>
              <a:gd name="connsiteY12" fmla="*/ 504845 h 720000"/>
              <a:gd name="connsiteX13" fmla="*/ 307969 w 720000"/>
              <a:gd name="connsiteY13" fmla="*/ 452813 h 720000"/>
              <a:gd name="connsiteX14" fmla="*/ 290391 w 720000"/>
              <a:gd name="connsiteY14" fmla="*/ 435235 h 720000"/>
              <a:gd name="connsiteX15" fmla="*/ 272813 w 720000"/>
              <a:gd name="connsiteY15" fmla="*/ 452813 h 720000"/>
              <a:gd name="connsiteX16" fmla="*/ 360001 w 720000"/>
              <a:gd name="connsiteY16" fmla="*/ 540001 h 720000"/>
              <a:gd name="connsiteX17" fmla="*/ 447189 w 720000"/>
              <a:gd name="connsiteY17" fmla="*/ 452813 h 720000"/>
              <a:gd name="connsiteX18" fmla="*/ 447189 w 720000"/>
              <a:gd name="connsiteY18" fmla="*/ 429610 h 720000"/>
              <a:gd name="connsiteX19" fmla="*/ 421141 w 720000"/>
              <a:gd name="connsiteY19" fmla="*/ 367516 h 720000"/>
              <a:gd name="connsiteX20" fmla="*/ 417995 w 720000"/>
              <a:gd name="connsiteY20" fmla="*/ 360001 h 720000"/>
              <a:gd name="connsiteX21" fmla="*/ 421141 w 720000"/>
              <a:gd name="connsiteY21" fmla="*/ 352486 h 720000"/>
              <a:gd name="connsiteX22" fmla="*/ 447189 w 720000"/>
              <a:gd name="connsiteY22" fmla="*/ 290390 h 720000"/>
              <a:gd name="connsiteX23" fmla="*/ 447189 w 720000"/>
              <a:gd name="connsiteY23" fmla="*/ 267187 h 720000"/>
              <a:gd name="connsiteX24" fmla="*/ 360001 w 720000"/>
              <a:gd name="connsiteY24" fmla="*/ 180000 h 720000"/>
              <a:gd name="connsiteX25" fmla="*/ 360001 w 720000"/>
              <a:gd name="connsiteY25" fmla="*/ 158906 h 720000"/>
              <a:gd name="connsiteX26" fmla="*/ 468283 w 720000"/>
              <a:gd name="connsiteY26" fmla="*/ 267187 h 720000"/>
              <a:gd name="connsiteX27" fmla="*/ 468283 w 720000"/>
              <a:gd name="connsiteY27" fmla="*/ 290390 h 720000"/>
              <a:gd name="connsiteX28" fmla="*/ 442901 w 720000"/>
              <a:gd name="connsiteY28" fmla="*/ 360001 h 720000"/>
              <a:gd name="connsiteX29" fmla="*/ 468283 w 720000"/>
              <a:gd name="connsiteY29" fmla="*/ 429610 h 720000"/>
              <a:gd name="connsiteX30" fmla="*/ 468283 w 720000"/>
              <a:gd name="connsiteY30" fmla="*/ 452813 h 720000"/>
              <a:gd name="connsiteX31" fmla="*/ 360001 w 720000"/>
              <a:gd name="connsiteY31" fmla="*/ 561095 h 720000"/>
              <a:gd name="connsiteX32" fmla="*/ 251719 w 720000"/>
              <a:gd name="connsiteY32" fmla="*/ 452813 h 720000"/>
              <a:gd name="connsiteX33" fmla="*/ 290391 w 720000"/>
              <a:gd name="connsiteY33" fmla="*/ 414141 h 720000"/>
              <a:gd name="connsiteX34" fmla="*/ 329063 w 720000"/>
              <a:gd name="connsiteY34" fmla="*/ 452813 h 720000"/>
              <a:gd name="connsiteX35" fmla="*/ 360001 w 720000"/>
              <a:gd name="connsiteY35" fmla="*/ 483751 h 720000"/>
              <a:gd name="connsiteX36" fmla="*/ 390939 w 720000"/>
              <a:gd name="connsiteY36" fmla="*/ 452813 h 720000"/>
              <a:gd name="connsiteX37" fmla="*/ 390939 w 720000"/>
              <a:gd name="connsiteY37" fmla="*/ 429610 h 720000"/>
              <a:gd name="connsiteX38" fmla="*/ 360001 w 720000"/>
              <a:gd name="connsiteY38" fmla="*/ 398673 h 720000"/>
              <a:gd name="connsiteX39" fmla="*/ 321328 w 720000"/>
              <a:gd name="connsiteY39" fmla="*/ 360001 h 720000"/>
              <a:gd name="connsiteX40" fmla="*/ 360001 w 720000"/>
              <a:gd name="connsiteY40" fmla="*/ 321328 h 720000"/>
              <a:gd name="connsiteX41" fmla="*/ 390939 w 720000"/>
              <a:gd name="connsiteY41" fmla="*/ 290390 h 720000"/>
              <a:gd name="connsiteX42" fmla="*/ 390939 w 720000"/>
              <a:gd name="connsiteY42" fmla="*/ 267187 h 720000"/>
              <a:gd name="connsiteX43" fmla="*/ 360001 w 720000"/>
              <a:gd name="connsiteY43" fmla="*/ 236250 h 720000"/>
              <a:gd name="connsiteX44" fmla="*/ 329063 w 720000"/>
              <a:gd name="connsiteY44" fmla="*/ 267187 h 720000"/>
              <a:gd name="connsiteX45" fmla="*/ 290391 w 720000"/>
              <a:gd name="connsiteY45" fmla="*/ 305859 h 720000"/>
              <a:gd name="connsiteX46" fmla="*/ 251719 w 720000"/>
              <a:gd name="connsiteY46" fmla="*/ 267187 h 720000"/>
              <a:gd name="connsiteX47" fmla="*/ 360001 w 720000"/>
              <a:gd name="connsiteY47" fmla="*/ 158906 h 720000"/>
              <a:gd name="connsiteX48" fmla="*/ 52735 w 720000"/>
              <a:gd name="connsiteY48" fmla="*/ 42188 h 720000"/>
              <a:gd name="connsiteX49" fmla="*/ 667266 w 720000"/>
              <a:gd name="connsiteY49" fmla="*/ 42188 h 720000"/>
              <a:gd name="connsiteX50" fmla="*/ 677813 w 720000"/>
              <a:gd name="connsiteY50" fmla="*/ 52735 h 720000"/>
              <a:gd name="connsiteX51" fmla="*/ 677813 w 720000"/>
              <a:gd name="connsiteY51" fmla="*/ 667266 h 720000"/>
              <a:gd name="connsiteX52" fmla="*/ 667266 w 720000"/>
              <a:gd name="connsiteY52" fmla="*/ 677813 h 720000"/>
              <a:gd name="connsiteX53" fmla="*/ 52735 w 720000"/>
              <a:gd name="connsiteY53" fmla="*/ 677813 h 720000"/>
              <a:gd name="connsiteX54" fmla="*/ 42188 w 720000"/>
              <a:gd name="connsiteY54" fmla="*/ 667266 h 720000"/>
              <a:gd name="connsiteX55" fmla="*/ 42188 w 720000"/>
              <a:gd name="connsiteY55" fmla="*/ 158204 h 720000"/>
              <a:gd name="connsiteX56" fmla="*/ 52735 w 720000"/>
              <a:gd name="connsiteY56" fmla="*/ 147657 h 720000"/>
              <a:gd name="connsiteX57" fmla="*/ 63282 w 720000"/>
              <a:gd name="connsiteY57" fmla="*/ 158204 h 720000"/>
              <a:gd name="connsiteX58" fmla="*/ 63282 w 720000"/>
              <a:gd name="connsiteY58" fmla="*/ 656719 h 720000"/>
              <a:gd name="connsiteX59" fmla="*/ 656719 w 720000"/>
              <a:gd name="connsiteY59" fmla="*/ 656719 h 720000"/>
              <a:gd name="connsiteX60" fmla="*/ 656719 w 720000"/>
              <a:gd name="connsiteY60" fmla="*/ 63282 h 720000"/>
              <a:gd name="connsiteX61" fmla="*/ 63282 w 720000"/>
              <a:gd name="connsiteY61" fmla="*/ 63282 h 720000"/>
              <a:gd name="connsiteX62" fmla="*/ 63282 w 720000"/>
              <a:gd name="connsiteY62" fmla="*/ 116016 h 720000"/>
              <a:gd name="connsiteX63" fmla="*/ 52735 w 720000"/>
              <a:gd name="connsiteY63" fmla="*/ 126563 h 720000"/>
              <a:gd name="connsiteX64" fmla="*/ 42188 w 720000"/>
              <a:gd name="connsiteY64" fmla="*/ 116016 h 720000"/>
              <a:gd name="connsiteX65" fmla="*/ 42188 w 720000"/>
              <a:gd name="connsiteY65" fmla="*/ 52735 h 720000"/>
              <a:gd name="connsiteX66" fmla="*/ 52735 w 720000"/>
              <a:gd name="connsiteY66" fmla="*/ 42188 h 720000"/>
              <a:gd name="connsiteX67" fmla="*/ 21094 w 720000"/>
              <a:gd name="connsiteY67" fmla="*/ 21094 h 720000"/>
              <a:gd name="connsiteX68" fmla="*/ 21094 w 720000"/>
              <a:gd name="connsiteY68" fmla="*/ 698906 h 720000"/>
              <a:gd name="connsiteX69" fmla="*/ 698906 w 720000"/>
              <a:gd name="connsiteY69" fmla="*/ 698906 h 720000"/>
              <a:gd name="connsiteX70" fmla="*/ 698906 w 720000"/>
              <a:gd name="connsiteY70" fmla="*/ 21094 h 720000"/>
              <a:gd name="connsiteX71" fmla="*/ 10547 w 720000"/>
              <a:gd name="connsiteY71" fmla="*/ 0 h 720000"/>
              <a:gd name="connsiteX72" fmla="*/ 709453 w 720000"/>
              <a:gd name="connsiteY72" fmla="*/ 0 h 720000"/>
              <a:gd name="connsiteX73" fmla="*/ 720000 w 720000"/>
              <a:gd name="connsiteY73" fmla="*/ 10547 h 720000"/>
              <a:gd name="connsiteX74" fmla="*/ 720000 w 720000"/>
              <a:gd name="connsiteY74" fmla="*/ 709453 h 720000"/>
              <a:gd name="connsiteX75" fmla="*/ 709453 w 720000"/>
              <a:gd name="connsiteY75" fmla="*/ 720000 h 720000"/>
              <a:gd name="connsiteX76" fmla="*/ 10547 w 720000"/>
              <a:gd name="connsiteY76" fmla="*/ 720000 h 720000"/>
              <a:gd name="connsiteX77" fmla="*/ 0 w 720000"/>
              <a:gd name="connsiteY77" fmla="*/ 709453 h 720000"/>
              <a:gd name="connsiteX78" fmla="*/ 0 w 720000"/>
              <a:gd name="connsiteY78" fmla="*/ 10547 h 720000"/>
              <a:gd name="connsiteX79" fmla="*/ 10547 w 720000"/>
              <a:gd name="connsiteY79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720000" h="720000">
                <a:moveTo>
                  <a:pt x="360001" y="180000"/>
                </a:moveTo>
                <a:cubicBezTo>
                  <a:pt x="311925" y="180000"/>
                  <a:pt x="272813" y="219112"/>
                  <a:pt x="272813" y="267187"/>
                </a:cubicBezTo>
                <a:cubicBezTo>
                  <a:pt x="272813" y="276881"/>
                  <a:pt x="280698" y="284765"/>
                  <a:pt x="290391" y="284765"/>
                </a:cubicBezTo>
                <a:cubicBezTo>
                  <a:pt x="300084" y="284765"/>
                  <a:pt x="307969" y="276881"/>
                  <a:pt x="307969" y="267187"/>
                </a:cubicBezTo>
                <a:cubicBezTo>
                  <a:pt x="307969" y="238497"/>
                  <a:pt x="331310" y="215156"/>
                  <a:pt x="360001" y="215156"/>
                </a:cubicBezTo>
                <a:cubicBezTo>
                  <a:pt x="388692" y="215156"/>
                  <a:pt x="412033" y="238497"/>
                  <a:pt x="412033" y="267187"/>
                </a:cubicBezTo>
                <a:lnTo>
                  <a:pt x="412033" y="290390"/>
                </a:lnTo>
                <a:cubicBezTo>
                  <a:pt x="412033" y="319081"/>
                  <a:pt x="388692" y="342423"/>
                  <a:pt x="360001" y="342423"/>
                </a:cubicBezTo>
                <a:cubicBezTo>
                  <a:pt x="350308" y="342423"/>
                  <a:pt x="342423" y="350307"/>
                  <a:pt x="342423" y="360001"/>
                </a:cubicBezTo>
                <a:cubicBezTo>
                  <a:pt x="342423" y="369694"/>
                  <a:pt x="350308" y="377579"/>
                  <a:pt x="360001" y="377579"/>
                </a:cubicBezTo>
                <a:cubicBezTo>
                  <a:pt x="388692" y="377579"/>
                  <a:pt x="412033" y="400920"/>
                  <a:pt x="412033" y="429610"/>
                </a:cubicBezTo>
                <a:lnTo>
                  <a:pt x="412033" y="452813"/>
                </a:lnTo>
                <a:cubicBezTo>
                  <a:pt x="412033" y="481504"/>
                  <a:pt x="388692" y="504845"/>
                  <a:pt x="360001" y="504845"/>
                </a:cubicBezTo>
                <a:cubicBezTo>
                  <a:pt x="331310" y="504845"/>
                  <a:pt x="307969" y="481504"/>
                  <a:pt x="307969" y="452813"/>
                </a:cubicBezTo>
                <a:cubicBezTo>
                  <a:pt x="307969" y="443120"/>
                  <a:pt x="300084" y="435235"/>
                  <a:pt x="290391" y="435235"/>
                </a:cubicBezTo>
                <a:cubicBezTo>
                  <a:pt x="280698" y="435235"/>
                  <a:pt x="272813" y="443120"/>
                  <a:pt x="272813" y="452813"/>
                </a:cubicBezTo>
                <a:cubicBezTo>
                  <a:pt x="272813" y="500889"/>
                  <a:pt x="311925" y="540001"/>
                  <a:pt x="360001" y="540001"/>
                </a:cubicBezTo>
                <a:cubicBezTo>
                  <a:pt x="408077" y="540001"/>
                  <a:pt x="447189" y="500889"/>
                  <a:pt x="447189" y="452813"/>
                </a:cubicBezTo>
                <a:lnTo>
                  <a:pt x="447189" y="429610"/>
                </a:lnTo>
                <a:cubicBezTo>
                  <a:pt x="447189" y="406109"/>
                  <a:pt x="437938" y="384056"/>
                  <a:pt x="421141" y="367516"/>
                </a:cubicBezTo>
                <a:cubicBezTo>
                  <a:pt x="419128" y="365533"/>
                  <a:pt x="417995" y="362826"/>
                  <a:pt x="417995" y="360001"/>
                </a:cubicBezTo>
                <a:cubicBezTo>
                  <a:pt x="417995" y="357176"/>
                  <a:pt x="419127" y="354469"/>
                  <a:pt x="421141" y="352486"/>
                </a:cubicBezTo>
                <a:cubicBezTo>
                  <a:pt x="437938" y="335945"/>
                  <a:pt x="447189" y="313892"/>
                  <a:pt x="447189" y="290390"/>
                </a:cubicBezTo>
                <a:lnTo>
                  <a:pt x="447189" y="267187"/>
                </a:lnTo>
                <a:cubicBezTo>
                  <a:pt x="447189" y="219112"/>
                  <a:pt x="408077" y="180000"/>
                  <a:pt x="360001" y="180000"/>
                </a:cubicBezTo>
                <a:close/>
                <a:moveTo>
                  <a:pt x="360001" y="158906"/>
                </a:moveTo>
                <a:cubicBezTo>
                  <a:pt x="419708" y="158906"/>
                  <a:pt x="468283" y="207481"/>
                  <a:pt x="468283" y="267187"/>
                </a:cubicBezTo>
                <a:lnTo>
                  <a:pt x="468283" y="290390"/>
                </a:lnTo>
                <a:cubicBezTo>
                  <a:pt x="468283" y="316157"/>
                  <a:pt x="459339" y="340517"/>
                  <a:pt x="442901" y="360001"/>
                </a:cubicBezTo>
                <a:cubicBezTo>
                  <a:pt x="459339" y="379484"/>
                  <a:pt x="468283" y="403843"/>
                  <a:pt x="468283" y="429610"/>
                </a:cubicBezTo>
                <a:lnTo>
                  <a:pt x="468283" y="452813"/>
                </a:lnTo>
                <a:cubicBezTo>
                  <a:pt x="468283" y="512520"/>
                  <a:pt x="419708" y="561095"/>
                  <a:pt x="360001" y="561095"/>
                </a:cubicBezTo>
                <a:cubicBezTo>
                  <a:pt x="300294" y="561095"/>
                  <a:pt x="251719" y="512520"/>
                  <a:pt x="251719" y="452813"/>
                </a:cubicBezTo>
                <a:cubicBezTo>
                  <a:pt x="251719" y="431489"/>
                  <a:pt x="269066" y="414141"/>
                  <a:pt x="290391" y="414141"/>
                </a:cubicBezTo>
                <a:cubicBezTo>
                  <a:pt x="311715" y="414141"/>
                  <a:pt x="329063" y="431489"/>
                  <a:pt x="329063" y="452813"/>
                </a:cubicBezTo>
                <a:cubicBezTo>
                  <a:pt x="329063" y="469873"/>
                  <a:pt x="342942" y="483751"/>
                  <a:pt x="360001" y="483751"/>
                </a:cubicBezTo>
                <a:cubicBezTo>
                  <a:pt x="377060" y="483751"/>
                  <a:pt x="390939" y="469873"/>
                  <a:pt x="390939" y="452813"/>
                </a:cubicBezTo>
                <a:lnTo>
                  <a:pt x="390939" y="429610"/>
                </a:lnTo>
                <a:cubicBezTo>
                  <a:pt x="390939" y="412551"/>
                  <a:pt x="377060" y="398673"/>
                  <a:pt x="360001" y="398673"/>
                </a:cubicBezTo>
                <a:cubicBezTo>
                  <a:pt x="338677" y="398673"/>
                  <a:pt x="321328" y="381325"/>
                  <a:pt x="321328" y="360001"/>
                </a:cubicBezTo>
                <a:cubicBezTo>
                  <a:pt x="321328" y="338676"/>
                  <a:pt x="338677" y="321328"/>
                  <a:pt x="360001" y="321328"/>
                </a:cubicBezTo>
                <a:cubicBezTo>
                  <a:pt x="377060" y="321328"/>
                  <a:pt x="390939" y="307450"/>
                  <a:pt x="390939" y="290390"/>
                </a:cubicBezTo>
                <a:lnTo>
                  <a:pt x="390939" y="267187"/>
                </a:lnTo>
                <a:cubicBezTo>
                  <a:pt x="390939" y="250128"/>
                  <a:pt x="377060" y="236250"/>
                  <a:pt x="360001" y="236250"/>
                </a:cubicBezTo>
                <a:cubicBezTo>
                  <a:pt x="342942" y="236250"/>
                  <a:pt x="329063" y="250128"/>
                  <a:pt x="329063" y="267187"/>
                </a:cubicBezTo>
                <a:cubicBezTo>
                  <a:pt x="329063" y="288512"/>
                  <a:pt x="311715" y="305859"/>
                  <a:pt x="290391" y="305859"/>
                </a:cubicBezTo>
                <a:cubicBezTo>
                  <a:pt x="269066" y="305859"/>
                  <a:pt x="251719" y="288512"/>
                  <a:pt x="251719" y="267187"/>
                </a:cubicBezTo>
                <a:cubicBezTo>
                  <a:pt x="251719" y="207481"/>
                  <a:pt x="300294" y="158906"/>
                  <a:pt x="360001" y="158906"/>
                </a:cubicBezTo>
                <a:close/>
                <a:moveTo>
                  <a:pt x="52735" y="42188"/>
                </a:moveTo>
                <a:lnTo>
                  <a:pt x="667266" y="42188"/>
                </a:lnTo>
                <a:cubicBezTo>
                  <a:pt x="673092" y="42188"/>
                  <a:pt x="677813" y="46910"/>
                  <a:pt x="677813" y="52735"/>
                </a:cubicBezTo>
                <a:lnTo>
                  <a:pt x="677813" y="667266"/>
                </a:lnTo>
                <a:cubicBezTo>
                  <a:pt x="677813" y="673091"/>
                  <a:pt x="673092" y="677813"/>
                  <a:pt x="667266" y="677813"/>
                </a:cubicBezTo>
                <a:lnTo>
                  <a:pt x="52735" y="677813"/>
                </a:lnTo>
                <a:cubicBezTo>
                  <a:pt x="46910" y="677813"/>
                  <a:pt x="42188" y="673091"/>
                  <a:pt x="42188" y="667266"/>
                </a:cubicBezTo>
                <a:lnTo>
                  <a:pt x="42188" y="158204"/>
                </a:lnTo>
                <a:cubicBezTo>
                  <a:pt x="42188" y="152379"/>
                  <a:pt x="46910" y="147657"/>
                  <a:pt x="52735" y="147657"/>
                </a:cubicBezTo>
                <a:cubicBezTo>
                  <a:pt x="58560" y="147657"/>
                  <a:pt x="63282" y="152379"/>
                  <a:pt x="63282" y="158204"/>
                </a:cubicBezTo>
                <a:lnTo>
                  <a:pt x="63282" y="656719"/>
                </a:lnTo>
                <a:lnTo>
                  <a:pt x="656719" y="656719"/>
                </a:lnTo>
                <a:lnTo>
                  <a:pt x="656719" y="63282"/>
                </a:lnTo>
                <a:lnTo>
                  <a:pt x="63282" y="63282"/>
                </a:lnTo>
                <a:lnTo>
                  <a:pt x="63282" y="116016"/>
                </a:lnTo>
                <a:cubicBezTo>
                  <a:pt x="63282" y="121841"/>
                  <a:pt x="58560" y="126563"/>
                  <a:pt x="52735" y="126563"/>
                </a:cubicBezTo>
                <a:cubicBezTo>
                  <a:pt x="46910" y="126563"/>
                  <a:pt x="42188" y="121841"/>
                  <a:pt x="42188" y="116016"/>
                </a:cubicBezTo>
                <a:lnTo>
                  <a:pt x="42188" y="52735"/>
                </a:lnTo>
                <a:cubicBezTo>
                  <a:pt x="42188" y="46910"/>
                  <a:pt x="46910" y="42188"/>
                  <a:pt x="52735" y="42188"/>
                </a:cubicBezTo>
                <a:close/>
                <a:moveTo>
                  <a:pt x="21094" y="21094"/>
                </a:moveTo>
                <a:lnTo>
                  <a:pt x="21094" y="698906"/>
                </a:lnTo>
                <a:lnTo>
                  <a:pt x="698906" y="698906"/>
                </a:lnTo>
                <a:lnTo>
                  <a:pt x="698906" y="21094"/>
                </a:lnTo>
                <a:close/>
                <a:moveTo>
                  <a:pt x="10547" y="0"/>
                </a:moveTo>
                <a:lnTo>
                  <a:pt x="709453" y="0"/>
                </a:lnTo>
                <a:cubicBezTo>
                  <a:pt x="715279" y="0"/>
                  <a:pt x="720000" y="4722"/>
                  <a:pt x="720000" y="10547"/>
                </a:cubicBezTo>
                <a:lnTo>
                  <a:pt x="720000" y="709453"/>
                </a:lnTo>
                <a:cubicBezTo>
                  <a:pt x="720000" y="715278"/>
                  <a:pt x="715279" y="720000"/>
                  <a:pt x="709453" y="720000"/>
                </a:cubicBezTo>
                <a:lnTo>
                  <a:pt x="10547" y="720000"/>
                </a:lnTo>
                <a:cubicBezTo>
                  <a:pt x="4722" y="720000"/>
                  <a:pt x="0" y="715278"/>
                  <a:pt x="0" y="709453"/>
                </a:cubicBezTo>
                <a:lnTo>
                  <a:pt x="0" y="10547"/>
                </a:lnTo>
                <a:cubicBezTo>
                  <a:pt x="0" y="4722"/>
                  <a:pt x="4722" y="0"/>
                  <a:pt x="10547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39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4" name="Полилиния 23">
            <a:extLst>
              <a:ext uri="{FF2B5EF4-FFF2-40B4-BE49-F238E27FC236}">
                <a16:creationId xmlns:a16="http://schemas.microsoft.com/office/drawing/2014/main" id="{8F69D846-92C0-1BAF-FF06-C4D5E63AD36A}"/>
              </a:ext>
            </a:extLst>
          </p:cNvPr>
          <p:cNvSpPr>
            <a:spLocks noChangeAspect="1"/>
          </p:cNvSpPr>
          <p:nvPr/>
        </p:nvSpPr>
        <p:spPr>
          <a:xfrm>
            <a:off x="4897960" y="5254877"/>
            <a:ext cx="334850" cy="334850"/>
          </a:xfrm>
          <a:custGeom>
            <a:avLst/>
            <a:gdLst>
              <a:gd name="connsiteX0" fmla="*/ 367735 w 720000"/>
              <a:gd name="connsiteY0" fmla="*/ 368738 h 720000"/>
              <a:gd name="connsiteX1" fmla="*/ 351639 w 720000"/>
              <a:gd name="connsiteY1" fmla="*/ 402540 h 720000"/>
              <a:gd name="connsiteX2" fmla="*/ 367735 w 720000"/>
              <a:gd name="connsiteY2" fmla="*/ 402540 h 720000"/>
              <a:gd name="connsiteX3" fmla="*/ 380606 w 720000"/>
              <a:gd name="connsiteY3" fmla="*/ 311770 h 720000"/>
              <a:gd name="connsiteX4" fmla="*/ 388828 w 720000"/>
              <a:gd name="connsiteY4" fmla="*/ 322058 h 720000"/>
              <a:gd name="connsiteX5" fmla="*/ 388828 w 720000"/>
              <a:gd name="connsiteY5" fmla="*/ 413087 h 720000"/>
              <a:gd name="connsiteX6" fmla="*/ 378281 w 720000"/>
              <a:gd name="connsiteY6" fmla="*/ 423634 h 720000"/>
              <a:gd name="connsiteX7" fmla="*/ 334935 w 720000"/>
              <a:gd name="connsiteY7" fmla="*/ 423634 h 720000"/>
              <a:gd name="connsiteX8" fmla="*/ 326017 w 720000"/>
              <a:gd name="connsiteY8" fmla="*/ 418717 h 720000"/>
              <a:gd name="connsiteX9" fmla="*/ 325412 w 720000"/>
              <a:gd name="connsiteY9" fmla="*/ 408551 h 720000"/>
              <a:gd name="connsiteX10" fmla="*/ 368758 w 720000"/>
              <a:gd name="connsiteY10" fmla="*/ 317523 h 720000"/>
              <a:gd name="connsiteX11" fmla="*/ 380606 w 720000"/>
              <a:gd name="connsiteY11" fmla="*/ 311770 h 720000"/>
              <a:gd name="connsiteX12" fmla="*/ 406399 w 720000"/>
              <a:gd name="connsiteY12" fmla="*/ 179997 h 720000"/>
              <a:gd name="connsiteX13" fmla="*/ 390537 w 720000"/>
              <a:gd name="connsiteY13" fmla="*/ 190021 h 720000"/>
              <a:gd name="connsiteX14" fmla="*/ 274520 w 720000"/>
              <a:gd name="connsiteY14" fmla="*/ 433654 h 720000"/>
              <a:gd name="connsiteX15" fmla="*/ 275528 w 720000"/>
              <a:gd name="connsiteY15" fmla="*/ 450597 h 720000"/>
              <a:gd name="connsiteX16" fmla="*/ 290391 w 720000"/>
              <a:gd name="connsiteY16" fmla="*/ 458790 h 720000"/>
              <a:gd name="connsiteX17" fmla="*/ 378283 w 720000"/>
              <a:gd name="connsiteY17" fmla="*/ 458790 h 720000"/>
              <a:gd name="connsiteX18" fmla="*/ 388829 w 720000"/>
              <a:gd name="connsiteY18" fmla="*/ 469337 h 720000"/>
              <a:gd name="connsiteX19" fmla="*/ 388829 w 720000"/>
              <a:gd name="connsiteY19" fmla="*/ 522422 h 720000"/>
              <a:gd name="connsiteX20" fmla="*/ 406408 w 720000"/>
              <a:gd name="connsiteY20" fmla="*/ 540001 h 720000"/>
              <a:gd name="connsiteX21" fmla="*/ 423986 w 720000"/>
              <a:gd name="connsiteY21" fmla="*/ 522422 h 720000"/>
              <a:gd name="connsiteX22" fmla="*/ 423986 w 720000"/>
              <a:gd name="connsiteY22" fmla="*/ 468908 h 720000"/>
              <a:gd name="connsiteX23" fmla="*/ 432699 w 720000"/>
              <a:gd name="connsiteY23" fmla="*/ 458521 h 720000"/>
              <a:gd name="connsiteX24" fmla="*/ 447189 w 720000"/>
              <a:gd name="connsiteY24" fmla="*/ 441212 h 720000"/>
              <a:gd name="connsiteX25" fmla="*/ 432699 w 720000"/>
              <a:gd name="connsiteY25" fmla="*/ 423902 h 720000"/>
              <a:gd name="connsiteX26" fmla="*/ 423986 w 720000"/>
              <a:gd name="connsiteY26" fmla="*/ 413515 h 720000"/>
              <a:gd name="connsiteX27" fmla="*/ 423986 w 720000"/>
              <a:gd name="connsiteY27" fmla="*/ 197578 h 720000"/>
              <a:gd name="connsiteX28" fmla="*/ 410282 w 720000"/>
              <a:gd name="connsiteY28" fmla="*/ 180431 h 720000"/>
              <a:gd name="connsiteX29" fmla="*/ 406399 w 720000"/>
              <a:gd name="connsiteY29" fmla="*/ 179997 h 720000"/>
              <a:gd name="connsiteX30" fmla="*/ 406401 w 720000"/>
              <a:gd name="connsiteY30" fmla="*/ 158903 h 720000"/>
              <a:gd name="connsiteX31" fmla="*/ 414932 w 720000"/>
              <a:gd name="connsiteY31" fmla="*/ 159856 h 720000"/>
              <a:gd name="connsiteX32" fmla="*/ 445081 w 720000"/>
              <a:gd name="connsiteY32" fmla="*/ 197578 h 720000"/>
              <a:gd name="connsiteX33" fmla="*/ 445081 w 720000"/>
              <a:gd name="connsiteY33" fmla="*/ 405746 h 720000"/>
              <a:gd name="connsiteX34" fmla="*/ 468284 w 720000"/>
              <a:gd name="connsiteY34" fmla="*/ 441210 h 720000"/>
              <a:gd name="connsiteX35" fmla="*/ 445081 w 720000"/>
              <a:gd name="connsiteY35" fmla="*/ 476674 h 720000"/>
              <a:gd name="connsiteX36" fmla="*/ 445081 w 720000"/>
              <a:gd name="connsiteY36" fmla="*/ 522421 h 720000"/>
              <a:gd name="connsiteX37" fmla="*/ 406409 w 720000"/>
              <a:gd name="connsiteY37" fmla="*/ 561093 h 720000"/>
              <a:gd name="connsiteX38" fmla="*/ 367737 w 720000"/>
              <a:gd name="connsiteY38" fmla="*/ 522421 h 720000"/>
              <a:gd name="connsiteX39" fmla="*/ 367737 w 720000"/>
              <a:gd name="connsiteY39" fmla="*/ 479882 h 720000"/>
              <a:gd name="connsiteX40" fmla="*/ 290392 w 720000"/>
              <a:gd name="connsiteY40" fmla="*/ 479882 h 720000"/>
              <a:gd name="connsiteX41" fmla="*/ 257693 w 720000"/>
              <a:gd name="connsiteY41" fmla="*/ 461857 h 720000"/>
              <a:gd name="connsiteX42" fmla="*/ 255477 w 720000"/>
              <a:gd name="connsiteY42" fmla="*/ 424585 h 720000"/>
              <a:gd name="connsiteX43" fmla="*/ 371493 w 720000"/>
              <a:gd name="connsiteY43" fmla="*/ 180952 h 720000"/>
              <a:gd name="connsiteX44" fmla="*/ 406401 w 720000"/>
              <a:gd name="connsiteY44" fmla="*/ 158903 h 720000"/>
              <a:gd name="connsiteX45" fmla="*/ 52735 w 720000"/>
              <a:gd name="connsiteY45" fmla="*/ 42188 h 720000"/>
              <a:gd name="connsiteX46" fmla="*/ 667266 w 720000"/>
              <a:gd name="connsiteY46" fmla="*/ 42188 h 720000"/>
              <a:gd name="connsiteX47" fmla="*/ 677813 w 720000"/>
              <a:gd name="connsiteY47" fmla="*/ 52735 h 720000"/>
              <a:gd name="connsiteX48" fmla="*/ 677813 w 720000"/>
              <a:gd name="connsiteY48" fmla="*/ 667266 h 720000"/>
              <a:gd name="connsiteX49" fmla="*/ 667266 w 720000"/>
              <a:gd name="connsiteY49" fmla="*/ 677813 h 720000"/>
              <a:gd name="connsiteX50" fmla="*/ 52735 w 720000"/>
              <a:gd name="connsiteY50" fmla="*/ 677813 h 720000"/>
              <a:gd name="connsiteX51" fmla="*/ 42188 w 720000"/>
              <a:gd name="connsiteY51" fmla="*/ 667266 h 720000"/>
              <a:gd name="connsiteX52" fmla="*/ 42188 w 720000"/>
              <a:gd name="connsiteY52" fmla="*/ 158204 h 720000"/>
              <a:gd name="connsiteX53" fmla="*/ 52735 w 720000"/>
              <a:gd name="connsiteY53" fmla="*/ 147657 h 720000"/>
              <a:gd name="connsiteX54" fmla="*/ 63282 w 720000"/>
              <a:gd name="connsiteY54" fmla="*/ 158204 h 720000"/>
              <a:gd name="connsiteX55" fmla="*/ 63282 w 720000"/>
              <a:gd name="connsiteY55" fmla="*/ 656719 h 720000"/>
              <a:gd name="connsiteX56" fmla="*/ 656719 w 720000"/>
              <a:gd name="connsiteY56" fmla="*/ 656719 h 720000"/>
              <a:gd name="connsiteX57" fmla="*/ 656719 w 720000"/>
              <a:gd name="connsiteY57" fmla="*/ 63282 h 720000"/>
              <a:gd name="connsiteX58" fmla="*/ 63282 w 720000"/>
              <a:gd name="connsiteY58" fmla="*/ 63282 h 720000"/>
              <a:gd name="connsiteX59" fmla="*/ 63282 w 720000"/>
              <a:gd name="connsiteY59" fmla="*/ 116016 h 720000"/>
              <a:gd name="connsiteX60" fmla="*/ 52735 w 720000"/>
              <a:gd name="connsiteY60" fmla="*/ 126563 h 720000"/>
              <a:gd name="connsiteX61" fmla="*/ 42188 w 720000"/>
              <a:gd name="connsiteY61" fmla="*/ 116016 h 720000"/>
              <a:gd name="connsiteX62" fmla="*/ 42188 w 720000"/>
              <a:gd name="connsiteY62" fmla="*/ 52735 h 720000"/>
              <a:gd name="connsiteX63" fmla="*/ 52735 w 720000"/>
              <a:gd name="connsiteY63" fmla="*/ 42188 h 720000"/>
              <a:gd name="connsiteX64" fmla="*/ 21094 w 720000"/>
              <a:gd name="connsiteY64" fmla="*/ 21094 h 720000"/>
              <a:gd name="connsiteX65" fmla="*/ 21094 w 720000"/>
              <a:gd name="connsiteY65" fmla="*/ 698906 h 720000"/>
              <a:gd name="connsiteX66" fmla="*/ 698906 w 720000"/>
              <a:gd name="connsiteY66" fmla="*/ 698906 h 720000"/>
              <a:gd name="connsiteX67" fmla="*/ 698906 w 720000"/>
              <a:gd name="connsiteY67" fmla="*/ 21094 h 720000"/>
              <a:gd name="connsiteX68" fmla="*/ 10547 w 720000"/>
              <a:gd name="connsiteY68" fmla="*/ 0 h 720000"/>
              <a:gd name="connsiteX69" fmla="*/ 709453 w 720000"/>
              <a:gd name="connsiteY69" fmla="*/ 0 h 720000"/>
              <a:gd name="connsiteX70" fmla="*/ 720000 w 720000"/>
              <a:gd name="connsiteY70" fmla="*/ 10547 h 720000"/>
              <a:gd name="connsiteX71" fmla="*/ 720000 w 720000"/>
              <a:gd name="connsiteY71" fmla="*/ 709453 h 720000"/>
              <a:gd name="connsiteX72" fmla="*/ 709453 w 720000"/>
              <a:gd name="connsiteY72" fmla="*/ 720000 h 720000"/>
              <a:gd name="connsiteX73" fmla="*/ 10547 w 720000"/>
              <a:gd name="connsiteY73" fmla="*/ 720000 h 720000"/>
              <a:gd name="connsiteX74" fmla="*/ 0 w 720000"/>
              <a:gd name="connsiteY74" fmla="*/ 709453 h 720000"/>
              <a:gd name="connsiteX75" fmla="*/ 0 w 720000"/>
              <a:gd name="connsiteY75" fmla="*/ 10547 h 720000"/>
              <a:gd name="connsiteX76" fmla="*/ 10547 w 720000"/>
              <a:gd name="connsiteY76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720000" h="720000">
                <a:moveTo>
                  <a:pt x="367735" y="368738"/>
                </a:moveTo>
                <a:lnTo>
                  <a:pt x="351639" y="402540"/>
                </a:lnTo>
                <a:lnTo>
                  <a:pt x="367735" y="402540"/>
                </a:lnTo>
                <a:close/>
                <a:moveTo>
                  <a:pt x="380606" y="311770"/>
                </a:moveTo>
                <a:cubicBezTo>
                  <a:pt x="385414" y="312857"/>
                  <a:pt x="388828" y="317127"/>
                  <a:pt x="388828" y="322058"/>
                </a:cubicBezTo>
                <a:lnTo>
                  <a:pt x="388828" y="413087"/>
                </a:lnTo>
                <a:cubicBezTo>
                  <a:pt x="388828" y="418911"/>
                  <a:pt x="384108" y="423634"/>
                  <a:pt x="378281" y="423634"/>
                </a:cubicBezTo>
                <a:lnTo>
                  <a:pt x="334935" y="423634"/>
                </a:lnTo>
                <a:cubicBezTo>
                  <a:pt x="331317" y="423634"/>
                  <a:pt x="327949" y="421777"/>
                  <a:pt x="326017" y="418717"/>
                </a:cubicBezTo>
                <a:cubicBezTo>
                  <a:pt x="324085" y="415657"/>
                  <a:pt x="323857" y="411820"/>
                  <a:pt x="325412" y="408551"/>
                </a:cubicBezTo>
                <a:lnTo>
                  <a:pt x="368758" y="317523"/>
                </a:lnTo>
                <a:cubicBezTo>
                  <a:pt x="370879" y="313073"/>
                  <a:pt x="375795" y="310682"/>
                  <a:pt x="380606" y="311770"/>
                </a:cubicBezTo>
                <a:close/>
                <a:moveTo>
                  <a:pt x="406399" y="179997"/>
                </a:moveTo>
                <a:cubicBezTo>
                  <a:pt x="399663" y="179997"/>
                  <a:pt x="393438" y="183930"/>
                  <a:pt x="390537" y="190021"/>
                </a:cubicBezTo>
                <a:lnTo>
                  <a:pt x="274520" y="433654"/>
                </a:lnTo>
                <a:cubicBezTo>
                  <a:pt x="271913" y="439132"/>
                  <a:pt x="272288" y="445467"/>
                  <a:pt x="275528" y="450597"/>
                </a:cubicBezTo>
                <a:cubicBezTo>
                  <a:pt x="278767" y="455727"/>
                  <a:pt x="284324" y="458790"/>
                  <a:pt x="290391" y="458790"/>
                </a:cubicBezTo>
                <a:lnTo>
                  <a:pt x="378283" y="458790"/>
                </a:lnTo>
                <a:cubicBezTo>
                  <a:pt x="384109" y="458790"/>
                  <a:pt x="388829" y="463512"/>
                  <a:pt x="388829" y="469337"/>
                </a:cubicBezTo>
                <a:lnTo>
                  <a:pt x="388829" y="522422"/>
                </a:lnTo>
                <a:cubicBezTo>
                  <a:pt x="388829" y="532116"/>
                  <a:pt x="396714" y="540001"/>
                  <a:pt x="406408" y="540001"/>
                </a:cubicBezTo>
                <a:cubicBezTo>
                  <a:pt x="416101" y="540001"/>
                  <a:pt x="423986" y="532116"/>
                  <a:pt x="423986" y="522422"/>
                </a:cubicBezTo>
                <a:lnTo>
                  <a:pt x="423986" y="468908"/>
                </a:lnTo>
                <a:cubicBezTo>
                  <a:pt x="423986" y="463790"/>
                  <a:pt x="427659" y="459410"/>
                  <a:pt x="432699" y="458521"/>
                </a:cubicBezTo>
                <a:cubicBezTo>
                  <a:pt x="441096" y="457039"/>
                  <a:pt x="447189" y="449760"/>
                  <a:pt x="447189" y="441212"/>
                </a:cubicBezTo>
                <a:cubicBezTo>
                  <a:pt x="447189" y="432663"/>
                  <a:pt x="441096" y="425384"/>
                  <a:pt x="432699" y="423902"/>
                </a:cubicBezTo>
                <a:cubicBezTo>
                  <a:pt x="427659" y="423012"/>
                  <a:pt x="423986" y="418633"/>
                  <a:pt x="423986" y="413515"/>
                </a:cubicBezTo>
                <a:lnTo>
                  <a:pt x="423986" y="197578"/>
                </a:lnTo>
                <a:cubicBezTo>
                  <a:pt x="423986" y="189306"/>
                  <a:pt x="418349" y="182254"/>
                  <a:pt x="410282" y="180431"/>
                </a:cubicBezTo>
                <a:cubicBezTo>
                  <a:pt x="409005" y="180143"/>
                  <a:pt x="407699" y="179997"/>
                  <a:pt x="406399" y="179997"/>
                </a:cubicBezTo>
                <a:close/>
                <a:moveTo>
                  <a:pt x="406401" y="158903"/>
                </a:moveTo>
                <a:cubicBezTo>
                  <a:pt x="409262" y="158903"/>
                  <a:pt x="412132" y="159224"/>
                  <a:pt x="414932" y="159856"/>
                </a:cubicBezTo>
                <a:cubicBezTo>
                  <a:pt x="432682" y="163867"/>
                  <a:pt x="445079" y="179379"/>
                  <a:pt x="445081" y="197578"/>
                </a:cubicBezTo>
                <a:lnTo>
                  <a:pt x="445081" y="405746"/>
                </a:lnTo>
                <a:cubicBezTo>
                  <a:pt x="458931" y="411760"/>
                  <a:pt x="468284" y="425515"/>
                  <a:pt x="468284" y="441210"/>
                </a:cubicBezTo>
                <a:cubicBezTo>
                  <a:pt x="468284" y="456905"/>
                  <a:pt x="458931" y="470660"/>
                  <a:pt x="445081" y="476674"/>
                </a:cubicBezTo>
                <a:lnTo>
                  <a:pt x="445081" y="522421"/>
                </a:lnTo>
                <a:cubicBezTo>
                  <a:pt x="445081" y="543745"/>
                  <a:pt x="427732" y="561093"/>
                  <a:pt x="406409" y="561093"/>
                </a:cubicBezTo>
                <a:cubicBezTo>
                  <a:pt x="385086" y="561093"/>
                  <a:pt x="367737" y="543745"/>
                  <a:pt x="367737" y="522421"/>
                </a:cubicBezTo>
                <a:lnTo>
                  <a:pt x="367737" y="479882"/>
                </a:lnTo>
                <a:lnTo>
                  <a:pt x="290392" y="479882"/>
                </a:lnTo>
                <a:cubicBezTo>
                  <a:pt x="277044" y="479882"/>
                  <a:pt x="264818" y="473143"/>
                  <a:pt x="257693" y="461857"/>
                </a:cubicBezTo>
                <a:cubicBezTo>
                  <a:pt x="250567" y="450572"/>
                  <a:pt x="249738" y="436637"/>
                  <a:pt x="255477" y="424585"/>
                </a:cubicBezTo>
                <a:lnTo>
                  <a:pt x="371493" y="180952"/>
                </a:lnTo>
                <a:cubicBezTo>
                  <a:pt x="377873" y="167557"/>
                  <a:pt x="391574" y="158903"/>
                  <a:pt x="406401" y="158903"/>
                </a:cubicBezTo>
                <a:close/>
                <a:moveTo>
                  <a:pt x="52735" y="42188"/>
                </a:moveTo>
                <a:lnTo>
                  <a:pt x="667266" y="42188"/>
                </a:lnTo>
                <a:cubicBezTo>
                  <a:pt x="673092" y="42188"/>
                  <a:pt x="677813" y="46910"/>
                  <a:pt x="677813" y="52735"/>
                </a:cubicBezTo>
                <a:lnTo>
                  <a:pt x="677813" y="667266"/>
                </a:lnTo>
                <a:cubicBezTo>
                  <a:pt x="677813" y="673091"/>
                  <a:pt x="673092" y="677813"/>
                  <a:pt x="667266" y="677813"/>
                </a:cubicBezTo>
                <a:lnTo>
                  <a:pt x="52735" y="677813"/>
                </a:lnTo>
                <a:cubicBezTo>
                  <a:pt x="46909" y="677813"/>
                  <a:pt x="42188" y="673091"/>
                  <a:pt x="42188" y="667266"/>
                </a:cubicBezTo>
                <a:lnTo>
                  <a:pt x="42188" y="158204"/>
                </a:lnTo>
                <a:cubicBezTo>
                  <a:pt x="42188" y="152379"/>
                  <a:pt x="46909" y="147657"/>
                  <a:pt x="52735" y="147657"/>
                </a:cubicBezTo>
                <a:cubicBezTo>
                  <a:pt x="58561" y="147657"/>
                  <a:pt x="63282" y="152379"/>
                  <a:pt x="63282" y="158204"/>
                </a:cubicBezTo>
                <a:lnTo>
                  <a:pt x="63282" y="656719"/>
                </a:lnTo>
                <a:lnTo>
                  <a:pt x="656719" y="656719"/>
                </a:lnTo>
                <a:lnTo>
                  <a:pt x="656719" y="63282"/>
                </a:lnTo>
                <a:lnTo>
                  <a:pt x="63282" y="63282"/>
                </a:lnTo>
                <a:lnTo>
                  <a:pt x="63282" y="116016"/>
                </a:lnTo>
                <a:cubicBezTo>
                  <a:pt x="63282" y="121841"/>
                  <a:pt x="58561" y="126563"/>
                  <a:pt x="52735" y="126563"/>
                </a:cubicBezTo>
                <a:cubicBezTo>
                  <a:pt x="46909" y="126563"/>
                  <a:pt x="42188" y="121841"/>
                  <a:pt x="42188" y="116016"/>
                </a:cubicBezTo>
                <a:lnTo>
                  <a:pt x="42188" y="52735"/>
                </a:lnTo>
                <a:cubicBezTo>
                  <a:pt x="42188" y="46910"/>
                  <a:pt x="46909" y="42188"/>
                  <a:pt x="52735" y="42188"/>
                </a:cubicBezTo>
                <a:close/>
                <a:moveTo>
                  <a:pt x="21094" y="21094"/>
                </a:moveTo>
                <a:lnTo>
                  <a:pt x="21094" y="698906"/>
                </a:lnTo>
                <a:lnTo>
                  <a:pt x="698906" y="698906"/>
                </a:lnTo>
                <a:lnTo>
                  <a:pt x="698906" y="21094"/>
                </a:lnTo>
                <a:close/>
                <a:moveTo>
                  <a:pt x="10547" y="0"/>
                </a:moveTo>
                <a:lnTo>
                  <a:pt x="709453" y="0"/>
                </a:lnTo>
                <a:cubicBezTo>
                  <a:pt x="715279" y="0"/>
                  <a:pt x="720000" y="4722"/>
                  <a:pt x="720000" y="10547"/>
                </a:cubicBezTo>
                <a:lnTo>
                  <a:pt x="720000" y="709453"/>
                </a:lnTo>
                <a:cubicBezTo>
                  <a:pt x="720000" y="715278"/>
                  <a:pt x="715279" y="720000"/>
                  <a:pt x="709453" y="720000"/>
                </a:cubicBezTo>
                <a:lnTo>
                  <a:pt x="10547" y="720000"/>
                </a:lnTo>
                <a:cubicBezTo>
                  <a:pt x="4721" y="720000"/>
                  <a:pt x="0" y="715278"/>
                  <a:pt x="0" y="709453"/>
                </a:cubicBezTo>
                <a:lnTo>
                  <a:pt x="0" y="10547"/>
                </a:lnTo>
                <a:cubicBezTo>
                  <a:pt x="0" y="4722"/>
                  <a:pt x="4721" y="0"/>
                  <a:pt x="10547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39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549290-4855-9A58-5232-2E621F2DD1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01299" y="494894"/>
            <a:ext cx="1095376" cy="28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821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538825-7B3B-45A7-B4CF-08907674B2E4}"/>
              </a:ext>
            </a:extLst>
          </p:cNvPr>
          <p:cNvSpPr txBox="1">
            <a:spLocks/>
          </p:cNvSpPr>
          <p:nvPr/>
        </p:nvSpPr>
        <p:spPr>
          <a:xfrm>
            <a:off x="588893" y="415248"/>
            <a:ext cx="9724484" cy="13182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1"/>
                </a:solidFill>
                <a:latin typeface="Akrobat ExtraBold" pitchFamily="2" charset="0"/>
              </a:rPr>
              <a:t>Повышение энергосбережения и энергетической эффективности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CB4664-FE96-43A8-A184-FDB7536E8D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1299" y="494894"/>
            <a:ext cx="1095376" cy="28617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89DE1F5-CB7F-4E3E-A708-37B71CDB45CB}"/>
              </a:ext>
            </a:extLst>
          </p:cNvPr>
          <p:cNvSpPr/>
          <p:nvPr/>
        </p:nvSpPr>
        <p:spPr>
          <a:xfrm>
            <a:off x="695323" y="1882141"/>
            <a:ext cx="10884146" cy="12127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988C4AE-77F0-471D-9CC7-6E13B037D3DF}"/>
              </a:ext>
            </a:extLst>
          </p:cNvPr>
          <p:cNvSpPr/>
          <p:nvPr/>
        </p:nvSpPr>
        <p:spPr>
          <a:xfrm>
            <a:off x="861885" y="2006809"/>
            <a:ext cx="1025159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2000" dirty="0">
                <a:solidFill>
                  <a:schemeClr val="bg1"/>
                </a:solidFill>
                <a:latin typeface="Akrobat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 рамка исполнения Федерального закона Российской Федерации от 23.11.2009</a:t>
            </a:r>
            <a:r>
              <a:rPr lang="en-US" sz="2000" dirty="0">
                <a:solidFill>
                  <a:schemeClr val="bg1"/>
                </a:solidFill>
                <a:latin typeface="Akrobat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" sz="2000" dirty="0">
                <a:solidFill>
                  <a:schemeClr val="bg1"/>
                </a:solidFill>
                <a:latin typeface="Akrobat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N° </a:t>
            </a:r>
            <a:r>
              <a:rPr lang="ru-RU" sz="2000" dirty="0">
                <a:solidFill>
                  <a:schemeClr val="bg1"/>
                </a:solidFill>
                <a:latin typeface="Akrobat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261 осуществляются услуги по стимулированию энергосбережения и повышения энергетической эффективности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20C8D1-7AF6-4E96-A87C-D55323ADFDAB}"/>
              </a:ext>
            </a:extLst>
          </p:cNvPr>
          <p:cNvSpPr txBox="1"/>
          <p:nvPr/>
        </p:nvSpPr>
        <p:spPr>
          <a:xfrm>
            <a:off x="695323" y="3575944"/>
            <a:ext cx="31742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Roboto Medium" panose="020B0604020202020204" charset="0"/>
                <a:ea typeface="Roboto Medium" panose="020B0604020202020204" charset="0"/>
                <a:cs typeface="Roboto Medium" panose="020B0604020202020204" charset="0"/>
              </a:rPr>
              <a:t>Аудит</a:t>
            </a:r>
            <a:endParaRPr lang="en-US" sz="1400" b="1" dirty="0">
              <a:latin typeface="Roboto Medium" panose="020B0604020202020204" charset="0"/>
              <a:ea typeface="Roboto Medium" panose="020B0604020202020204" charset="0"/>
              <a:cs typeface="Roboto Medium" panose="020B0604020202020204" charset="0"/>
            </a:endParaRPr>
          </a:p>
          <a:p>
            <a:endParaRPr lang="ru-RU" sz="1400" b="1" dirty="0">
              <a:latin typeface="Roboto Medium" panose="020B0604020202020204" charset="0"/>
              <a:ea typeface="Roboto Medium" panose="020B0604020202020204" charset="0"/>
              <a:cs typeface="Roboto Medium" panose="020B0604020202020204" charset="0"/>
            </a:endParaRPr>
          </a:p>
          <a:p>
            <a:pPr marL="285750" indent="-285750">
              <a:buClr>
                <a:schemeClr val="accent1">
                  <a:lumMod val="40000"/>
                  <a:lumOff val="6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1400" dirty="0"/>
              <a:t>Проведение комплексного обследования</a:t>
            </a:r>
            <a:endParaRPr lang="en-US" sz="1400" dirty="0"/>
          </a:p>
          <a:p>
            <a:pPr marL="342900" indent="-342900">
              <a:buClr>
                <a:schemeClr val="accent1">
                  <a:lumMod val="40000"/>
                  <a:lumOff val="60000"/>
                </a:schemeClr>
              </a:buClr>
              <a:buFont typeface="Courier New" panose="02070309020205020404" pitchFamily="49" charset="0"/>
              <a:buChar char="o"/>
            </a:pPr>
            <a:endParaRPr lang="ru-RU" sz="1400" dirty="0"/>
          </a:p>
          <a:p>
            <a:pPr marL="285750" indent="-285750">
              <a:buClr>
                <a:schemeClr val="accent1">
                  <a:lumMod val="40000"/>
                  <a:lumOff val="6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1400" dirty="0"/>
              <a:t>Разработка рекомендаций по повышению эффективности</a:t>
            </a:r>
            <a:endParaRPr lang="en-US" sz="1400" dirty="0"/>
          </a:p>
          <a:p>
            <a:pPr marL="342900" indent="-342900">
              <a:buClr>
                <a:schemeClr val="accent1">
                  <a:lumMod val="40000"/>
                  <a:lumOff val="60000"/>
                </a:schemeClr>
              </a:buClr>
              <a:buFont typeface="Courier New" panose="02070309020205020404" pitchFamily="49" charset="0"/>
              <a:buChar char="o"/>
            </a:pPr>
            <a:endParaRPr lang="ru-RU" sz="1400" dirty="0"/>
          </a:p>
          <a:p>
            <a:pPr marL="285750" indent="-285750">
              <a:buClr>
                <a:schemeClr val="accent1">
                  <a:lumMod val="40000"/>
                  <a:lumOff val="6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1400" dirty="0"/>
              <a:t>Предложения по оснащению объекта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E3E6EC-5927-4BA5-88FD-14F5FBF0410C}"/>
              </a:ext>
            </a:extLst>
          </p:cNvPr>
          <p:cNvSpPr txBox="1"/>
          <p:nvPr/>
        </p:nvSpPr>
        <p:spPr>
          <a:xfrm>
            <a:off x="4132385" y="3575944"/>
            <a:ext cx="34424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Roboto Medium" panose="020B0604020202020204" charset="0"/>
                <a:ea typeface="Roboto Medium" panose="020B0604020202020204" charset="0"/>
                <a:cs typeface="Roboto Medium" panose="020B0604020202020204" charset="0"/>
              </a:rPr>
              <a:t>Инженерно-технические работы</a:t>
            </a:r>
            <a:endParaRPr lang="en-US" sz="1400" b="1" dirty="0">
              <a:latin typeface="Roboto Medium" panose="020B0604020202020204" charset="0"/>
              <a:ea typeface="Roboto Medium" panose="020B0604020202020204" charset="0"/>
              <a:cs typeface="Roboto Medium" panose="020B0604020202020204" charset="0"/>
            </a:endParaRPr>
          </a:p>
          <a:p>
            <a:endParaRPr lang="ru-RU" sz="1400" b="1" dirty="0">
              <a:latin typeface="Roboto Medium" panose="020B0604020202020204" charset="0"/>
              <a:ea typeface="Roboto Medium" panose="020B0604020202020204" charset="0"/>
              <a:cs typeface="Roboto Medium" panose="020B0604020202020204" charset="0"/>
            </a:endParaRPr>
          </a:p>
          <a:p>
            <a:pPr marL="285750" indent="-285750">
              <a:buClr>
                <a:schemeClr val="accent1">
                  <a:lumMod val="40000"/>
                  <a:lumOff val="6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1400" dirty="0"/>
              <a:t>Разработка и предоставление технико-экономического обоснования для финансирования предложенных мероприятий </a:t>
            </a:r>
            <a:endParaRPr lang="en-US" sz="1400" dirty="0"/>
          </a:p>
          <a:p>
            <a:pPr marL="285750" indent="-285750">
              <a:buClr>
                <a:schemeClr val="accent1">
                  <a:lumMod val="40000"/>
                  <a:lumOff val="60000"/>
                </a:schemeClr>
              </a:buClr>
              <a:buFont typeface="Courier New" panose="02070309020205020404" pitchFamily="49" charset="0"/>
              <a:buChar char="o"/>
            </a:pPr>
            <a:endParaRPr lang="ru-RU" sz="1400" dirty="0"/>
          </a:p>
          <a:p>
            <a:pPr marL="285750" indent="-285750">
              <a:buClr>
                <a:schemeClr val="accent1">
                  <a:lumMod val="40000"/>
                  <a:lumOff val="6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1400" dirty="0"/>
              <a:t>Разработка концепций эффективного инженерного обеспечения объектов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EA35CF-7820-4F9F-BB4C-3C50E0EF94B1}"/>
              </a:ext>
            </a:extLst>
          </p:cNvPr>
          <p:cNvSpPr txBox="1"/>
          <p:nvPr/>
        </p:nvSpPr>
        <p:spPr>
          <a:xfrm>
            <a:off x="7707086" y="3575944"/>
            <a:ext cx="387238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Roboto Medium" panose="020B0604020202020204" charset="0"/>
                <a:ea typeface="Roboto Medium" panose="020B0604020202020204" charset="0"/>
                <a:cs typeface="Roboto Medium" panose="020B0604020202020204" charset="0"/>
              </a:rPr>
              <a:t>Проектирование и внедрение</a:t>
            </a:r>
            <a:endParaRPr lang="en-US" sz="1400" b="1" dirty="0">
              <a:latin typeface="Roboto Medium" panose="020B0604020202020204" charset="0"/>
              <a:ea typeface="Roboto Medium" panose="020B0604020202020204" charset="0"/>
              <a:cs typeface="Roboto Medium" panose="020B0604020202020204" charset="0"/>
            </a:endParaRPr>
          </a:p>
          <a:p>
            <a:endParaRPr lang="ru-RU" sz="1400" b="1" dirty="0">
              <a:latin typeface="Roboto Medium" panose="020B0604020202020204" charset="0"/>
              <a:ea typeface="Roboto Medium" panose="020B0604020202020204" charset="0"/>
              <a:cs typeface="Roboto Medium" panose="020B0604020202020204" charset="0"/>
            </a:endParaRPr>
          </a:p>
          <a:p>
            <a:pPr marL="285750" indent="-285750">
              <a:buClr>
                <a:schemeClr val="accent1">
                  <a:lumMod val="40000"/>
                  <a:lumOff val="6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1400" dirty="0"/>
              <a:t>Проектирование систем генерации энергии с реализацией механизмов «зеленого тарифа»</a:t>
            </a:r>
            <a:endParaRPr lang="en-US" sz="1400" dirty="0"/>
          </a:p>
          <a:p>
            <a:pPr marL="285750" indent="-285750">
              <a:buClr>
                <a:schemeClr val="accent1">
                  <a:lumMod val="40000"/>
                  <a:lumOff val="60000"/>
                </a:schemeClr>
              </a:buClr>
              <a:buFont typeface="Courier New" panose="02070309020205020404" pitchFamily="49" charset="0"/>
              <a:buChar char="o"/>
            </a:pPr>
            <a:endParaRPr lang="ru-RU" sz="1400" dirty="0"/>
          </a:p>
          <a:p>
            <a:pPr marL="285750" indent="-285750">
              <a:buClr>
                <a:schemeClr val="accent1">
                  <a:lumMod val="40000"/>
                  <a:lumOff val="6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1400" dirty="0"/>
              <a:t>Проектирование и внедрение энергоэффективных мероприятий, проектирование, поставка, монтаж, обслуживание энергоэффективного оборудования</a:t>
            </a:r>
          </a:p>
        </p:txBody>
      </p:sp>
    </p:spTree>
    <p:extLst>
      <p:ext uri="{BB962C8B-B14F-4D97-AF65-F5344CB8AC3E}">
        <p14:creationId xmlns:p14="http://schemas.microsoft.com/office/powerpoint/2010/main" val="69364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823ECC0-BBBF-ECEA-E930-D7CE30C68FAE}"/>
              </a:ext>
            </a:extLst>
          </p:cNvPr>
          <p:cNvSpPr/>
          <p:nvPr/>
        </p:nvSpPr>
        <p:spPr>
          <a:xfrm>
            <a:off x="695324" y="1882141"/>
            <a:ext cx="5053014" cy="19353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8E8669-2DE2-D92A-F633-257789C71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43" y="520133"/>
            <a:ext cx="9113838" cy="171851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dirty="0"/>
              <a:t>Сервис по сертификации продукции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D0810C1-99BC-F71D-A7CD-967F84678491}"/>
              </a:ext>
            </a:extLst>
          </p:cNvPr>
          <p:cNvSpPr/>
          <p:nvPr/>
        </p:nvSpPr>
        <p:spPr>
          <a:xfrm>
            <a:off x="695324" y="4431174"/>
            <a:ext cx="4424607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Орган по сертификации аккредитован в</a:t>
            </a:r>
            <a:r>
              <a:rPr lang="en-US" sz="16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 </a:t>
            </a:r>
            <a:r>
              <a:rPr lang="ru-RU" sz="16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национальной системе аккредитации (рег.</a:t>
            </a:r>
            <a:r>
              <a:rPr lang="en-US" sz="16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 </a:t>
            </a:r>
            <a:r>
              <a:rPr lang="ru-RU" sz="16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номер РОСС RU.0001.11АЮ11)</a:t>
            </a:r>
            <a:r>
              <a:rPr lang="en-US" sz="16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*</a:t>
            </a:r>
            <a:r>
              <a:rPr lang="ru-RU" sz="16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B06AEC7-E285-C6B0-D224-9A9D1A1B831D}"/>
              </a:ext>
            </a:extLst>
          </p:cNvPr>
          <p:cNvSpPr/>
          <p:nvPr/>
        </p:nvSpPr>
        <p:spPr>
          <a:xfrm>
            <a:off x="7291450" y="2633592"/>
            <a:ext cx="3593773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Сертификация продукции, работ, услуг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D5F51F0-A7F2-545C-D40C-6B6178739F67}"/>
              </a:ext>
            </a:extLst>
          </p:cNvPr>
          <p:cNvSpPr/>
          <p:nvPr/>
        </p:nvSpPr>
        <p:spPr>
          <a:xfrm>
            <a:off x="7291450" y="3243415"/>
            <a:ext cx="3593773" cy="5816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Участие в разработке и экспертизе стандартов, разрабатываемых в рамках ТК 023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CD81C6D-9823-F679-886A-993327AAB92E}"/>
              </a:ext>
            </a:extLst>
          </p:cNvPr>
          <p:cNvSpPr/>
          <p:nvPr/>
        </p:nvSpPr>
        <p:spPr>
          <a:xfrm>
            <a:off x="7291450" y="4111270"/>
            <a:ext cx="3172728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Валидация и верификация выбросов парниковых газов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E064F65-AD1C-DDBA-E23D-5E6AA67762A9}"/>
              </a:ext>
            </a:extLst>
          </p:cNvPr>
          <p:cNvSpPr/>
          <p:nvPr/>
        </p:nvSpPr>
        <p:spPr>
          <a:xfrm>
            <a:off x="7291450" y="4907687"/>
            <a:ext cx="3593773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Обязательная сертификация продукции в</a:t>
            </a:r>
            <a:r>
              <a:rPr lang="en-US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 </a:t>
            </a:r>
            <a:r>
              <a:rPr lang="ru-RU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национальной системе аккредитации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E1459A3-8E08-37E0-B6E6-696089789253}"/>
              </a:ext>
            </a:extLst>
          </p:cNvPr>
          <p:cNvSpPr/>
          <p:nvPr/>
        </p:nvSpPr>
        <p:spPr>
          <a:xfrm>
            <a:off x="7291450" y="5617604"/>
            <a:ext cx="3593773" cy="5816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Разработка информационных систем для целей оценки соответствия установленным нормам стандартизации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37F2D93-C092-8812-8B79-0424D44528A9}"/>
              </a:ext>
            </a:extLst>
          </p:cNvPr>
          <p:cNvSpPr/>
          <p:nvPr/>
        </p:nvSpPr>
        <p:spPr>
          <a:xfrm>
            <a:off x="695324" y="5605247"/>
            <a:ext cx="386715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90488" indent="-90488">
              <a:spcAft>
                <a:spcPts val="600"/>
              </a:spcAft>
            </a:pPr>
            <a:r>
              <a:rPr lang="ru-RU" sz="9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* Система добровольной сертификации создана ПАО «Газпром» приказом от 24 ноября 2016 г. №751 и зарегистрирована в едином реестре систем добровольной сертификации Росстандарта под номером РОСС RU.З1570.04ОГН0</a:t>
            </a:r>
            <a:r>
              <a:rPr lang="en-US" sz="9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.</a:t>
            </a:r>
            <a:endParaRPr lang="ru-RU" sz="9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F6E6756-AC5E-96D1-FE19-4C6204BB5915}"/>
              </a:ext>
            </a:extLst>
          </p:cNvPr>
          <p:cNvSpPr/>
          <p:nvPr/>
        </p:nvSpPr>
        <p:spPr>
          <a:xfrm>
            <a:off x="6454847" y="1835652"/>
            <a:ext cx="4197023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200" b="1" dirty="0">
                <a:latin typeface="Akrobat ExtraBold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Направления деятельности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CCC5AEC-DA7F-451C-AF95-17787D801CDB}"/>
              </a:ext>
            </a:extLst>
          </p:cNvPr>
          <p:cNvSpPr/>
          <p:nvPr/>
        </p:nvSpPr>
        <p:spPr>
          <a:xfrm>
            <a:off x="1065086" y="2104783"/>
            <a:ext cx="4408614" cy="1384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2000" dirty="0">
                <a:solidFill>
                  <a:schemeClr val="bg1"/>
                </a:solidFill>
                <a:latin typeface="Akrobat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 рамках Сервиса осуществляется сертификационная деятельность в</a:t>
            </a:r>
            <a:r>
              <a:rPr lang="en-US" sz="2000" dirty="0">
                <a:solidFill>
                  <a:schemeClr val="bg1"/>
                </a:solidFill>
                <a:latin typeface="Akrobat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 </a:t>
            </a:r>
            <a:r>
              <a:rPr lang="ru-RU" sz="2000" dirty="0">
                <a:solidFill>
                  <a:schemeClr val="bg1"/>
                </a:solidFill>
                <a:latin typeface="Akrobat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целях подтверждения качественных характеристик оборудования и</a:t>
            </a:r>
            <a:r>
              <a:rPr lang="en-US" sz="2000" dirty="0">
                <a:solidFill>
                  <a:schemeClr val="bg1"/>
                </a:solidFill>
                <a:latin typeface="Akrobat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 </a:t>
            </a:r>
            <a:r>
              <a:rPr lang="ru-RU" sz="2000" dirty="0">
                <a:solidFill>
                  <a:schemeClr val="bg1"/>
                </a:solidFill>
                <a:latin typeface="Akrobat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материалов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43E8DD2A-E952-294C-2FC8-22CAACC6599A}"/>
              </a:ext>
            </a:extLst>
          </p:cNvPr>
          <p:cNvSpPr>
            <a:spLocks noChangeAspect="1"/>
          </p:cNvSpPr>
          <p:nvPr/>
        </p:nvSpPr>
        <p:spPr>
          <a:xfrm>
            <a:off x="6453366" y="5695607"/>
            <a:ext cx="426691" cy="404773"/>
          </a:xfrm>
          <a:custGeom>
            <a:avLst/>
            <a:gdLst>
              <a:gd name="connsiteX0" fmla="*/ 3794722 w 6502400"/>
              <a:gd name="connsiteY0" fmla="*/ 3545039 h 6168377"/>
              <a:gd name="connsiteX1" fmla="*/ 3659188 w 6502400"/>
              <a:gd name="connsiteY1" fmla="*/ 3680522 h 6168377"/>
              <a:gd name="connsiteX2" fmla="*/ 3659188 w 6502400"/>
              <a:gd name="connsiteY2" fmla="*/ 5237365 h 6168377"/>
              <a:gd name="connsiteX3" fmla="*/ 3794722 w 6502400"/>
              <a:gd name="connsiteY3" fmla="*/ 5372886 h 6168377"/>
              <a:gd name="connsiteX4" fmla="*/ 5613896 w 6502400"/>
              <a:gd name="connsiteY4" fmla="*/ 5372886 h 6168377"/>
              <a:gd name="connsiteX5" fmla="*/ 5749430 w 6502400"/>
              <a:gd name="connsiteY5" fmla="*/ 5237365 h 6168377"/>
              <a:gd name="connsiteX6" fmla="*/ 5749430 w 6502400"/>
              <a:gd name="connsiteY6" fmla="*/ 3680522 h 6168377"/>
              <a:gd name="connsiteX7" fmla="*/ 5613896 w 6502400"/>
              <a:gd name="connsiteY7" fmla="*/ 3545039 h 6168377"/>
              <a:gd name="connsiteX8" fmla="*/ 888503 w 6502400"/>
              <a:gd name="connsiteY8" fmla="*/ 3545039 h 6168377"/>
              <a:gd name="connsiteX9" fmla="*/ 752971 w 6502400"/>
              <a:gd name="connsiteY9" fmla="*/ 3680522 h 6168377"/>
              <a:gd name="connsiteX10" fmla="*/ 753021 w 6502400"/>
              <a:gd name="connsiteY10" fmla="*/ 3680522 h 6168377"/>
              <a:gd name="connsiteX11" fmla="*/ 753021 w 6502400"/>
              <a:gd name="connsiteY11" fmla="*/ 5237365 h 6168377"/>
              <a:gd name="connsiteX12" fmla="*/ 888503 w 6502400"/>
              <a:gd name="connsiteY12" fmla="*/ 5372886 h 6168377"/>
              <a:gd name="connsiteX13" fmla="*/ 2707678 w 6502400"/>
              <a:gd name="connsiteY13" fmla="*/ 5372886 h 6168377"/>
              <a:gd name="connsiteX14" fmla="*/ 2843212 w 6502400"/>
              <a:gd name="connsiteY14" fmla="*/ 5237365 h 6168377"/>
              <a:gd name="connsiteX15" fmla="*/ 2843212 w 6502400"/>
              <a:gd name="connsiteY15" fmla="*/ 3680522 h 6168377"/>
              <a:gd name="connsiteX16" fmla="*/ 2707678 w 6502400"/>
              <a:gd name="connsiteY16" fmla="*/ 3545039 h 6168377"/>
              <a:gd name="connsiteX17" fmla="*/ 3794722 w 6502400"/>
              <a:gd name="connsiteY17" fmla="*/ 3351859 h 6168377"/>
              <a:gd name="connsiteX18" fmla="*/ 5613896 w 6502400"/>
              <a:gd name="connsiteY18" fmla="*/ 3351859 h 6168377"/>
              <a:gd name="connsiteX19" fmla="*/ 5942559 w 6502400"/>
              <a:gd name="connsiteY19" fmla="*/ 3680522 h 6168377"/>
              <a:gd name="connsiteX20" fmla="*/ 5942559 w 6502400"/>
              <a:gd name="connsiteY20" fmla="*/ 5237365 h 6168377"/>
              <a:gd name="connsiteX21" fmla="*/ 5613896 w 6502400"/>
              <a:gd name="connsiteY21" fmla="*/ 5566028 h 6168377"/>
              <a:gd name="connsiteX22" fmla="*/ 3794722 w 6502400"/>
              <a:gd name="connsiteY22" fmla="*/ 5566028 h 6168377"/>
              <a:gd name="connsiteX23" fmla="*/ 3466059 w 6502400"/>
              <a:gd name="connsiteY23" fmla="*/ 5237365 h 6168377"/>
              <a:gd name="connsiteX24" fmla="*/ 3466059 w 6502400"/>
              <a:gd name="connsiteY24" fmla="*/ 3680522 h 6168377"/>
              <a:gd name="connsiteX25" fmla="*/ 3794722 w 6502400"/>
              <a:gd name="connsiteY25" fmla="*/ 3351859 h 6168377"/>
              <a:gd name="connsiteX26" fmla="*/ 888503 w 6502400"/>
              <a:gd name="connsiteY26" fmla="*/ 3351859 h 6168377"/>
              <a:gd name="connsiteX27" fmla="*/ 2707678 w 6502400"/>
              <a:gd name="connsiteY27" fmla="*/ 3351859 h 6168377"/>
              <a:gd name="connsiteX28" fmla="*/ 3036341 w 6502400"/>
              <a:gd name="connsiteY28" fmla="*/ 3680522 h 6168377"/>
              <a:gd name="connsiteX29" fmla="*/ 3036341 w 6502400"/>
              <a:gd name="connsiteY29" fmla="*/ 5237365 h 6168377"/>
              <a:gd name="connsiteX30" fmla="*/ 2707678 w 6502400"/>
              <a:gd name="connsiteY30" fmla="*/ 5566028 h 6168377"/>
              <a:gd name="connsiteX31" fmla="*/ 888503 w 6502400"/>
              <a:gd name="connsiteY31" fmla="*/ 5566028 h 6168377"/>
              <a:gd name="connsiteX32" fmla="*/ 559841 w 6502400"/>
              <a:gd name="connsiteY32" fmla="*/ 5237365 h 6168377"/>
              <a:gd name="connsiteX33" fmla="*/ 559841 w 6502400"/>
              <a:gd name="connsiteY33" fmla="*/ 3680522 h 6168377"/>
              <a:gd name="connsiteX34" fmla="*/ 888503 w 6502400"/>
              <a:gd name="connsiteY34" fmla="*/ 3351859 h 6168377"/>
              <a:gd name="connsiteX35" fmla="*/ 903833 w 6502400"/>
              <a:gd name="connsiteY35" fmla="*/ 1780082 h 6168377"/>
              <a:gd name="connsiteX36" fmla="*/ 4773168 w 6502400"/>
              <a:gd name="connsiteY36" fmla="*/ 1780082 h 6168377"/>
              <a:gd name="connsiteX37" fmla="*/ 4869751 w 6502400"/>
              <a:gd name="connsiteY37" fmla="*/ 1876627 h 6168377"/>
              <a:gd name="connsiteX38" fmla="*/ 4773168 w 6502400"/>
              <a:gd name="connsiteY38" fmla="*/ 1973211 h 6168377"/>
              <a:gd name="connsiteX39" fmla="*/ 903833 w 6502400"/>
              <a:gd name="connsiteY39" fmla="*/ 1973211 h 6168377"/>
              <a:gd name="connsiteX40" fmla="*/ 752971 w 6502400"/>
              <a:gd name="connsiteY40" fmla="*/ 2124023 h 6168377"/>
              <a:gd name="connsiteX41" fmla="*/ 752971 w 6502400"/>
              <a:gd name="connsiteY41" fmla="*/ 2639720 h 6168377"/>
              <a:gd name="connsiteX42" fmla="*/ 903833 w 6502400"/>
              <a:gd name="connsiteY42" fmla="*/ 2790570 h 6168377"/>
              <a:gd name="connsiteX43" fmla="*/ 5598566 w 6502400"/>
              <a:gd name="connsiteY43" fmla="*/ 2790570 h 6168377"/>
              <a:gd name="connsiteX44" fmla="*/ 5749430 w 6502400"/>
              <a:gd name="connsiteY44" fmla="*/ 2639720 h 6168377"/>
              <a:gd name="connsiteX45" fmla="*/ 5749430 w 6502400"/>
              <a:gd name="connsiteY45" fmla="*/ 2124023 h 6168377"/>
              <a:gd name="connsiteX46" fmla="*/ 5598566 w 6502400"/>
              <a:gd name="connsiteY46" fmla="*/ 1973211 h 6168377"/>
              <a:gd name="connsiteX47" fmla="*/ 5159476 w 6502400"/>
              <a:gd name="connsiteY47" fmla="*/ 1973211 h 6168377"/>
              <a:gd name="connsiteX48" fmla="*/ 5062880 w 6502400"/>
              <a:gd name="connsiteY48" fmla="*/ 1876627 h 6168377"/>
              <a:gd name="connsiteX49" fmla="*/ 5159476 w 6502400"/>
              <a:gd name="connsiteY49" fmla="*/ 1780082 h 6168377"/>
              <a:gd name="connsiteX50" fmla="*/ 5598566 w 6502400"/>
              <a:gd name="connsiteY50" fmla="*/ 1780082 h 6168377"/>
              <a:gd name="connsiteX51" fmla="*/ 5942558 w 6502400"/>
              <a:gd name="connsiteY51" fmla="*/ 2124023 h 6168377"/>
              <a:gd name="connsiteX52" fmla="*/ 5942558 w 6502400"/>
              <a:gd name="connsiteY52" fmla="*/ 2639720 h 6168377"/>
              <a:gd name="connsiteX53" fmla="*/ 5598566 w 6502400"/>
              <a:gd name="connsiteY53" fmla="*/ 2983712 h 6168377"/>
              <a:gd name="connsiteX54" fmla="*/ 903833 w 6502400"/>
              <a:gd name="connsiteY54" fmla="*/ 2983712 h 6168377"/>
              <a:gd name="connsiteX55" fmla="*/ 559841 w 6502400"/>
              <a:gd name="connsiteY55" fmla="*/ 2639720 h 6168377"/>
              <a:gd name="connsiteX56" fmla="*/ 559841 w 6502400"/>
              <a:gd name="connsiteY56" fmla="*/ 2124023 h 6168377"/>
              <a:gd name="connsiteX57" fmla="*/ 903833 w 6502400"/>
              <a:gd name="connsiteY57" fmla="*/ 1780082 h 6168377"/>
              <a:gd name="connsiteX58" fmla="*/ 790576 w 6502400"/>
              <a:gd name="connsiteY58" fmla="*/ 605285 h 6168377"/>
              <a:gd name="connsiteX59" fmla="*/ 655340 w 6502400"/>
              <a:gd name="connsiteY59" fmla="*/ 740519 h 6168377"/>
              <a:gd name="connsiteX60" fmla="*/ 790576 w 6502400"/>
              <a:gd name="connsiteY60" fmla="*/ 875754 h 6168377"/>
              <a:gd name="connsiteX61" fmla="*/ 925811 w 6502400"/>
              <a:gd name="connsiteY61" fmla="*/ 740519 h 6168377"/>
              <a:gd name="connsiteX62" fmla="*/ 790576 w 6502400"/>
              <a:gd name="connsiteY62" fmla="*/ 605285 h 6168377"/>
              <a:gd name="connsiteX63" fmla="*/ 1673074 w 6502400"/>
              <a:gd name="connsiteY63" fmla="*/ 605284 h 6168377"/>
              <a:gd name="connsiteX64" fmla="*/ 1537844 w 6502400"/>
              <a:gd name="connsiteY64" fmla="*/ 740518 h 6168377"/>
              <a:gd name="connsiteX65" fmla="*/ 1673074 w 6502400"/>
              <a:gd name="connsiteY65" fmla="*/ 875754 h 6168377"/>
              <a:gd name="connsiteX66" fmla="*/ 1808315 w 6502400"/>
              <a:gd name="connsiteY66" fmla="*/ 740518 h 6168377"/>
              <a:gd name="connsiteX67" fmla="*/ 1673074 w 6502400"/>
              <a:gd name="connsiteY67" fmla="*/ 605284 h 6168377"/>
              <a:gd name="connsiteX68" fmla="*/ 2555583 w 6502400"/>
              <a:gd name="connsiteY68" fmla="*/ 605284 h 6168377"/>
              <a:gd name="connsiteX69" fmla="*/ 2420341 w 6502400"/>
              <a:gd name="connsiteY69" fmla="*/ 740518 h 6168377"/>
              <a:gd name="connsiteX70" fmla="*/ 2555583 w 6502400"/>
              <a:gd name="connsiteY70" fmla="*/ 875753 h 6168377"/>
              <a:gd name="connsiteX71" fmla="*/ 2690813 w 6502400"/>
              <a:gd name="connsiteY71" fmla="*/ 740518 h 6168377"/>
              <a:gd name="connsiteX72" fmla="*/ 2555583 w 6502400"/>
              <a:gd name="connsiteY72" fmla="*/ 605284 h 6168377"/>
              <a:gd name="connsiteX73" fmla="*/ 790576 w 6502400"/>
              <a:gd name="connsiteY73" fmla="*/ 412105 h 6168377"/>
              <a:gd name="connsiteX74" fmla="*/ 1118941 w 6502400"/>
              <a:gd name="connsiteY74" fmla="*/ 740470 h 6168377"/>
              <a:gd name="connsiteX75" fmla="*/ 790576 w 6502400"/>
              <a:gd name="connsiteY75" fmla="*/ 1068884 h 6168377"/>
              <a:gd name="connsiteX76" fmla="*/ 462210 w 6502400"/>
              <a:gd name="connsiteY76" fmla="*/ 740470 h 6168377"/>
              <a:gd name="connsiteX77" fmla="*/ 790576 w 6502400"/>
              <a:gd name="connsiteY77" fmla="*/ 412105 h 6168377"/>
              <a:gd name="connsiteX78" fmla="*/ 1673074 w 6502400"/>
              <a:gd name="connsiteY78" fmla="*/ 412104 h 6168377"/>
              <a:gd name="connsiteX79" fmla="*/ 2001444 w 6502400"/>
              <a:gd name="connsiteY79" fmla="*/ 740469 h 6168377"/>
              <a:gd name="connsiteX80" fmla="*/ 1673074 w 6502400"/>
              <a:gd name="connsiteY80" fmla="*/ 1068884 h 6168377"/>
              <a:gd name="connsiteX81" fmla="*/ 1344715 w 6502400"/>
              <a:gd name="connsiteY81" fmla="*/ 740469 h 6168377"/>
              <a:gd name="connsiteX82" fmla="*/ 1673074 w 6502400"/>
              <a:gd name="connsiteY82" fmla="*/ 412104 h 6168377"/>
              <a:gd name="connsiteX83" fmla="*/ 2555583 w 6502400"/>
              <a:gd name="connsiteY83" fmla="*/ 412104 h 6168377"/>
              <a:gd name="connsiteX84" fmla="*/ 2883941 w 6502400"/>
              <a:gd name="connsiteY84" fmla="*/ 740469 h 6168377"/>
              <a:gd name="connsiteX85" fmla="*/ 2555583 w 6502400"/>
              <a:gd name="connsiteY85" fmla="*/ 1068883 h 6168377"/>
              <a:gd name="connsiteX86" fmla="*/ 2227161 w 6502400"/>
              <a:gd name="connsiteY86" fmla="*/ 740469 h 6168377"/>
              <a:gd name="connsiteX87" fmla="*/ 2555583 w 6502400"/>
              <a:gd name="connsiteY87" fmla="*/ 412104 h 6168377"/>
              <a:gd name="connsiteX88" fmla="*/ 754311 w 6502400"/>
              <a:gd name="connsiteY88" fmla="*/ 193129 h 6168377"/>
              <a:gd name="connsiteX89" fmla="*/ 193129 w 6502400"/>
              <a:gd name="connsiteY89" fmla="*/ 754309 h 6168377"/>
              <a:gd name="connsiteX90" fmla="*/ 193129 w 6502400"/>
              <a:gd name="connsiteY90" fmla="*/ 1287856 h 6168377"/>
              <a:gd name="connsiteX91" fmla="*/ 6309271 w 6502400"/>
              <a:gd name="connsiteY91" fmla="*/ 1287856 h 6168377"/>
              <a:gd name="connsiteX92" fmla="*/ 6309271 w 6502400"/>
              <a:gd name="connsiteY92" fmla="*/ 754309 h 6168377"/>
              <a:gd name="connsiteX93" fmla="*/ 5748135 w 6502400"/>
              <a:gd name="connsiteY93" fmla="*/ 193129 h 6168377"/>
              <a:gd name="connsiteX94" fmla="*/ 754311 w 6502400"/>
              <a:gd name="connsiteY94" fmla="*/ 0 h 6168377"/>
              <a:gd name="connsiteX95" fmla="*/ 5748135 w 6502400"/>
              <a:gd name="connsiteY95" fmla="*/ 0 h 6168377"/>
              <a:gd name="connsiteX96" fmla="*/ 6502400 w 6502400"/>
              <a:gd name="connsiteY96" fmla="*/ 754309 h 6168377"/>
              <a:gd name="connsiteX97" fmla="*/ 6502400 w 6502400"/>
              <a:gd name="connsiteY97" fmla="*/ 5414073 h 6168377"/>
              <a:gd name="connsiteX98" fmla="*/ 5748135 w 6502400"/>
              <a:gd name="connsiteY98" fmla="*/ 6168377 h 6168377"/>
              <a:gd name="connsiteX99" fmla="*/ 1819670 w 6502400"/>
              <a:gd name="connsiteY99" fmla="*/ 6168377 h 6168377"/>
              <a:gd name="connsiteX100" fmla="*/ 1723086 w 6502400"/>
              <a:gd name="connsiteY100" fmla="*/ 6071793 h 6168377"/>
              <a:gd name="connsiteX101" fmla="*/ 1819670 w 6502400"/>
              <a:gd name="connsiteY101" fmla="*/ 5975197 h 6168377"/>
              <a:gd name="connsiteX102" fmla="*/ 5748135 w 6502400"/>
              <a:gd name="connsiteY102" fmla="*/ 5975197 h 6168377"/>
              <a:gd name="connsiteX103" fmla="*/ 6309271 w 6502400"/>
              <a:gd name="connsiteY103" fmla="*/ 5414073 h 6168377"/>
              <a:gd name="connsiteX104" fmla="*/ 6309271 w 6502400"/>
              <a:gd name="connsiteY104" fmla="*/ 1480985 h 6168377"/>
              <a:gd name="connsiteX105" fmla="*/ 193129 w 6502400"/>
              <a:gd name="connsiteY105" fmla="*/ 1480985 h 6168377"/>
              <a:gd name="connsiteX106" fmla="*/ 193129 w 6502400"/>
              <a:gd name="connsiteY106" fmla="*/ 5414073 h 6168377"/>
              <a:gd name="connsiteX107" fmla="*/ 754311 w 6502400"/>
              <a:gd name="connsiteY107" fmla="*/ 5975248 h 6168377"/>
              <a:gd name="connsiteX108" fmla="*/ 1433361 w 6502400"/>
              <a:gd name="connsiteY108" fmla="*/ 5975248 h 6168377"/>
              <a:gd name="connsiteX109" fmla="*/ 1529957 w 6502400"/>
              <a:gd name="connsiteY109" fmla="*/ 6071793 h 6168377"/>
              <a:gd name="connsiteX110" fmla="*/ 1433361 w 6502400"/>
              <a:gd name="connsiteY110" fmla="*/ 6168377 h 6168377"/>
              <a:gd name="connsiteX111" fmla="*/ 754311 w 6502400"/>
              <a:gd name="connsiteY111" fmla="*/ 6168377 h 6168377"/>
              <a:gd name="connsiteX112" fmla="*/ 0 w 6502400"/>
              <a:gd name="connsiteY112" fmla="*/ 5414073 h 6168377"/>
              <a:gd name="connsiteX113" fmla="*/ 0 w 6502400"/>
              <a:gd name="connsiteY113" fmla="*/ 754309 h 6168377"/>
              <a:gd name="connsiteX114" fmla="*/ 754311 w 6502400"/>
              <a:gd name="connsiteY114" fmla="*/ 0 h 6168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6502400" h="6168377">
                <a:moveTo>
                  <a:pt x="3794722" y="3545039"/>
                </a:moveTo>
                <a:cubicBezTo>
                  <a:pt x="3720008" y="3545039"/>
                  <a:pt x="3659188" y="3605808"/>
                  <a:pt x="3659188" y="3680522"/>
                </a:cubicBezTo>
                <a:lnTo>
                  <a:pt x="3659188" y="5237365"/>
                </a:lnTo>
                <a:cubicBezTo>
                  <a:pt x="3659188" y="5312117"/>
                  <a:pt x="3719957" y="5372886"/>
                  <a:pt x="3794722" y="5372886"/>
                </a:cubicBezTo>
                <a:lnTo>
                  <a:pt x="5613896" y="5372886"/>
                </a:lnTo>
                <a:cubicBezTo>
                  <a:pt x="5688610" y="5372886"/>
                  <a:pt x="5749430" y="5312117"/>
                  <a:pt x="5749430" y="5237365"/>
                </a:cubicBezTo>
                <a:lnTo>
                  <a:pt x="5749430" y="3680522"/>
                </a:lnTo>
                <a:cubicBezTo>
                  <a:pt x="5749430" y="3605808"/>
                  <a:pt x="5688610" y="3545039"/>
                  <a:pt x="5613896" y="3545039"/>
                </a:cubicBezTo>
                <a:close/>
                <a:moveTo>
                  <a:pt x="888503" y="3545039"/>
                </a:moveTo>
                <a:cubicBezTo>
                  <a:pt x="813791" y="3545039"/>
                  <a:pt x="752971" y="3605808"/>
                  <a:pt x="752971" y="3680522"/>
                </a:cubicBezTo>
                <a:lnTo>
                  <a:pt x="753021" y="3680522"/>
                </a:lnTo>
                <a:lnTo>
                  <a:pt x="753021" y="5237365"/>
                </a:lnTo>
                <a:cubicBezTo>
                  <a:pt x="753021" y="5312117"/>
                  <a:pt x="813791" y="5372886"/>
                  <a:pt x="888503" y="5372886"/>
                </a:cubicBezTo>
                <a:lnTo>
                  <a:pt x="2707678" y="5372886"/>
                </a:lnTo>
                <a:cubicBezTo>
                  <a:pt x="2782443" y="5372886"/>
                  <a:pt x="2843212" y="5312117"/>
                  <a:pt x="2843212" y="5237365"/>
                </a:cubicBezTo>
                <a:lnTo>
                  <a:pt x="2843212" y="3680522"/>
                </a:lnTo>
                <a:cubicBezTo>
                  <a:pt x="2843212" y="3605808"/>
                  <a:pt x="2782443" y="3545039"/>
                  <a:pt x="2707678" y="3545039"/>
                </a:cubicBezTo>
                <a:close/>
                <a:moveTo>
                  <a:pt x="3794722" y="3351859"/>
                </a:moveTo>
                <a:lnTo>
                  <a:pt x="5613896" y="3351859"/>
                </a:lnTo>
                <a:cubicBezTo>
                  <a:pt x="5795125" y="3351859"/>
                  <a:pt x="5942559" y="3499293"/>
                  <a:pt x="5942559" y="3680522"/>
                </a:cubicBezTo>
                <a:lnTo>
                  <a:pt x="5942559" y="5237365"/>
                </a:lnTo>
                <a:cubicBezTo>
                  <a:pt x="5942559" y="5418581"/>
                  <a:pt x="5795125" y="5566028"/>
                  <a:pt x="5613896" y="5566028"/>
                </a:cubicBezTo>
                <a:lnTo>
                  <a:pt x="3794722" y="5566028"/>
                </a:lnTo>
                <a:cubicBezTo>
                  <a:pt x="3613493" y="5566028"/>
                  <a:pt x="3466059" y="5418581"/>
                  <a:pt x="3466059" y="5237365"/>
                </a:cubicBezTo>
                <a:lnTo>
                  <a:pt x="3466059" y="3680522"/>
                </a:lnTo>
                <a:cubicBezTo>
                  <a:pt x="3466059" y="3499293"/>
                  <a:pt x="3613493" y="3351859"/>
                  <a:pt x="3794722" y="3351859"/>
                </a:cubicBezTo>
                <a:close/>
                <a:moveTo>
                  <a:pt x="888503" y="3351859"/>
                </a:moveTo>
                <a:lnTo>
                  <a:pt x="2707678" y="3351859"/>
                </a:lnTo>
                <a:cubicBezTo>
                  <a:pt x="2888907" y="3351859"/>
                  <a:pt x="3036341" y="3499293"/>
                  <a:pt x="3036341" y="3680522"/>
                </a:cubicBezTo>
                <a:lnTo>
                  <a:pt x="3036341" y="5237365"/>
                </a:lnTo>
                <a:cubicBezTo>
                  <a:pt x="3036341" y="5418581"/>
                  <a:pt x="2888907" y="5566028"/>
                  <a:pt x="2707678" y="5566028"/>
                </a:cubicBezTo>
                <a:lnTo>
                  <a:pt x="888503" y="5566028"/>
                </a:lnTo>
                <a:cubicBezTo>
                  <a:pt x="707280" y="5566028"/>
                  <a:pt x="559841" y="5418581"/>
                  <a:pt x="559841" y="5237365"/>
                </a:cubicBezTo>
                <a:lnTo>
                  <a:pt x="559841" y="3680522"/>
                </a:lnTo>
                <a:cubicBezTo>
                  <a:pt x="559841" y="3499293"/>
                  <a:pt x="707280" y="3351859"/>
                  <a:pt x="888503" y="3351859"/>
                </a:cubicBezTo>
                <a:close/>
                <a:moveTo>
                  <a:pt x="903833" y="1780082"/>
                </a:moveTo>
                <a:lnTo>
                  <a:pt x="4773168" y="1780082"/>
                </a:lnTo>
                <a:cubicBezTo>
                  <a:pt x="4826546" y="1780082"/>
                  <a:pt x="4869751" y="1823288"/>
                  <a:pt x="4869751" y="1876627"/>
                </a:cubicBezTo>
                <a:cubicBezTo>
                  <a:pt x="4869751" y="1929955"/>
                  <a:pt x="4826546" y="1973211"/>
                  <a:pt x="4773168" y="1973211"/>
                </a:cubicBezTo>
                <a:lnTo>
                  <a:pt x="903833" y="1973211"/>
                </a:lnTo>
                <a:cubicBezTo>
                  <a:pt x="820638" y="1973211"/>
                  <a:pt x="752971" y="2040826"/>
                  <a:pt x="752971" y="2124023"/>
                </a:cubicBezTo>
                <a:lnTo>
                  <a:pt x="752971" y="2639720"/>
                </a:lnTo>
                <a:cubicBezTo>
                  <a:pt x="752971" y="2722905"/>
                  <a:pt x="820638" y="2790570"/>
                  <a:pt x="903833" y="2790570"/>
                </a:cubicBezTo>
                <a:lnTo>
                  <a:pt x="5598566" y="2790570"/>
                </a:lnTo>
                <a:cubicBezTo>
                  <a:pt x="5681764" y="2790570"/>
                  <a:pt x="5749430" y="2722905"/>
                  <a:pt x="5749430" y="2639720"/>
                </a:cubicBezTo>
                <a:lnTo>
                  <a:pt x="5749430" y="2124023"/>
                </a:lnTo>
                <a:cubicBezTo>
                  <a:pt x="5749430" y="2040877"/>
                  <a:pt x="5681764" y="1973211"/>
                  <a:pt x="5598566" y="1973211"/>
                </a:cubicBezTo>
                <a:lnTo>
                  <a:pt x="5159476" y="1973211"/>
                </a:lnTo>
                <a:cubicBezTo>
                  <a:pt x="5106149" y="1973211"/>
                  <a:pt x="5062880" y="1929955"/>
                  <a:pt x="5062880" y="1876627"/>
                </a:cubicBezTo>
                <a:cubicBezTo>
                  <a:pt x="5062880" y="1823288"/>
                  <a:pt x="5106149" y="1780082"/>
                  <a:pt x="5159476" y="1780082"/>
                </a:cubicBezTo>
                <a:lnTo>
                  <a:pt x="5598566" y="1780082"/>
                </a:lnTo>
                <a:cubicBezTo>
                  <a:pt x="5788279" y="1780082"/>
                  <a:pt x="5942558" y="1934362"/>
                  <a:pt x="5942558" y="2124023"/>
                </a:cubicBezTo>
                <a:lnTo>
                  <a:pt x="5942558" y="2639720"/>
                </a:lnTo>
                <a:cubicBezTo>
                  <a:pt x="5942558" y="2829369"/>
                  <a:pt x="5788228" y="2983712"/>
                  <a:pt x="5598566" y="2983712"/>
                </a:cubicBezTo>
                <a:lnTo>
                  <a:pt x="903833" y="2983712"/>
                </a:lnTo>
                <a:cubicBezTo>
                  <a:pt x="714177" y="2983712"/>
                  <a:pt x="559841" y="2829369"/>
                  <a:pt x="559841" y="2639720"/>
                </a:cubicBezTo>
                <a:lnTo>
                  <a:pt x="559841" y="2124023"/>
                </a:lnTo>
                <a:cubicBezTo>
                  <a:pt x="559841" y="1934362"/>
                  <a:pt x="714177" y="1780082"/>
                  <a:pt x="903833" y="1780082"/>
                </a:cubicBezTo>
                <a:close/>
                <a:moveTo>
                  <a:pt x="790576" y="605285"/>
                </a:moveTo>
                <a:cubicBezTo>
                  <a:pt x="716012" y="605285"/>
                  <a:pt x="655340" y="665907"/>
                  <a:pt x="655340" y="740519"/>
                </a:cubicBezTo>
                <a:cubicBezTo>
                  <a:pt x="655340" y="815082"/>
                  <a:pt x="716012" y="875754"/>
                  <a:pt x="790576" y="875754"/>
                </a:cubicBezTo>
                <a:cubicBezTo>
                  <a:pt x="865139" y="875754"/>
                  <a:pt x="925811" y="815082"/>
                  <a:pt x="925811" y="740519"/>
                </a:cubicBezTo>
                <a:cubicBezTo>
                  <a:pt x="925811" y="665956"/>
                  <a:pt x="865139" y="605285"/>
                  <a:pt x="790576" y="605285"/>
                </a:cubicBezTo>
                <a:close/>
                <a:moveTo>
                  <a:pt x="1673074" y="605284"/>
                </a:moveTo>
                <a:cubicBezTo>
                  <a:pt x="1598512" y="605284"/>
                  <a:pt x="1537844" y="665906"/>
                  <a:pt x="1537844" y="740518"/>
                </a:cubicBezTo>
                <a:cubicBezTo>
                  <a:pt x="1537844" y="815082"/>
                  <a:pt x="1598512" y="875754"/>
                  <a:pt x="1673074" y="875754"/>
                </a:cubicBezTo>
                <a:cubicBezTo>
                  <a:pt x="1747634" y="875754"/>
                  <a:pt x="1808315" y="815082"/>
                  <a:pt x="1808315" y="740518"/>
                </a:cubicBezTo>
                <a:cubicBezTo>
                  <a:pt x="1808315" y="665955"/>
                  <a:pt x="1747634" y="605284"/>
                  <a:pt x="1673074" y="605284"/>
                </a:cubicBezTo>
                <a:close/>
                <a:moveTo>
                  <a:pt x="2555583" y="605284"/>
                </a:moveTo>
                <a:cubicBezTo>
                  <a:pt x="2481008" y="605284"/>
                  <a:pt x="2420341" y="665906"/>
                  <a:pt x="2420341" y="740518"/>
                </a:cubicBezTo>
                <a:cubicBezTo>
                  <a:pt x="2420341" y="815081"/>
                  <a:pt x="2480971" y="875753"/>
                  <a:pt x="2555583" y="875753"/>
                </a:cubicBezTo>
                <a:cubicBezTo>
                  <a:pt x="2630145" y="875753"/>
                  <a:pt x="2690813" y="815081"/>
                  <a:pt x="2690813" y="740518"/>
                </a:cubicBezTo>
                <a:cubicBezTo>
                  <a:pt x="2690813" y="665955"/>
                  <a:pt x="2630145" y="605284"/>
                  <a:pt x="2555583" y="605284"/>
                </a:cubicBezTo>
                <a:close/>
                <a:moveTo>
                  <a:pt x="790576" y="412105"/>
                </a:moveTo>
                <a:cubicBezTo>
                  <a:pt x="971650" y="412105"/>
                  <a:pt x="1118941" y="559445"/>
                  <a:pt x="1118941" y="740470"/>
                </a:cubicBezTo>
                <a:cubicBezTo>
                  <a:pt x="1118941" y="921544"/>
                  <a:pt x="971650" y="1068884"/>
                  <a:pt x="790576" y="1068884"/>
                </a:cubicBezTo>
                <a:cubicBezTo>
                  <a:pt x="609501" y="1068884"/>
                  <a:pt x="462210" y="921544"/>
                  <a:pt x="462210" y="740470"/>
                </a:cubicBezTo>
                <a:cubicBezTo>
                  <a:pt x="462210" y="559445"/>
                  <a:pt x="609501" y="412105"/>
                  <a:pt x="790576" y="412105"/>
                </a:cubicBezTo>
                <a:close/>
                <a:moveTo>
                  <a:pt x="1673074" y="412104"/>
                </a:moveTo>
                <a:cubicBezTo>
                  <a:pt x="1854149" y="412104"/>
                  <a:pt x="2001444" y="559444"/>
                  <a:pt x="2001444" y="740469"/>
                </a:cubicBezTo>
                <a:cubicBezTo>
                  <a:pt x="2001444" y="921544"/>
                  <a:pt x="1854149" y="1068884"/>
                  <a:pt x="1673074" y="1068884"/>
                </a:cubicBezTo>
                <a:cubicBezTo>
                  <a:pt x="1491996" y="1068884"/>
                  <a:pt x="1344715" y="921544"/>
                  <a:pt x="1344715" y="740469"/>
                </a:cubicBezTo>
                <a:cubicBezTo>
                  <a:pt x="1344715" y="559444"/>
                  <a:pt x="1491996" y="412104"/>
                  <a:pt x="1673074" y="412104"/>
                </a:cubicBezTo>
                <a:close/>
                <a:moveTo>
                  <a:pt x="2555583" y="412104"/>
                </a:moveTo>
                <a:cubicBezTo>
                  <a:pt x="2736647" y="412104"/>
                  <a:pt x="2883941" y="559444"/>
                  <a:pt x="2883941" y="740469"/>
                </a:cubicBezTo>
                <a:cubicBezTo>
                  <a:pt x="2883941" y="921543"/>
                  <a:pt x="2736596" y="1068883"/>
                  <a:pt x="2555583" y="1068883"/>
                </a:cubicBezTo>
                <a:cubicBezTo>
                  <a:pt x="2374506" y="1068883"/>
                  <a:pt x="2227161" y="921543"/>
                  <a:pt x="2227161" y="740469"/>
                </a:cubicBezTo>
                <a:cubicBezTo>
                  <a:pt x="2227161" y="559444"/>
                  <a:pt x="2374506" y="412104"/>
                  <a:pt x="2555583" y="412104"/>
                </a:cubicBezTo>
                <a:close/>
                <a:moveTo>
                  <a:pt x="754311" y="193129"/>
                </a:moveTo>
                <a:cubicBezTo>
                  <a:pt x="444847" y="193129"/>
                  <a:pt x="193129" y="444896"/>
                  <a:pt x="193129" y="754309"/>
                </a:cubicBezTo>
                <a:lnTo>
                  <a:pt x="193129" y="1287856"/>
                </a:lnTo>
                <a:lnTo>
                  <a:pt x="6309271" y="1287856"/>
                </a:lnTo>
                <a:lnTo>
                  <a:pt x="6309271" y="754309"/>
                </a:lnTo>
                <a:cubicBezTo>
                  <a:pt x="6309271" y="444896"/>
                  <a:pt x="6057557" y="193129"/>
                  <a:pt x="5748135" y="193129"/>
                </a:cubicBezTo>
                <a:close/>
                <a:moveTo>
                  <a:pt x="754311" y="0"/>
                </a:moveTo>
                <a:lnTo>
                  <a:pt x="5748135" y="0"/>
                </a:lnTo>
                <a:cubicBezTo>
                  <a:pt x="6164009" y="0"/>
                  <a:pt x="6502400" y="338385"/>
                  <a:pt x="6502400" y="754309"/>
                </a:cubicBezTo>
                <a:lnTo>
                  <a:pt x="6502400" y="5414073"/>
                </a:lnTo>
                <a:cubicBezTo>
                  <a:pt x="6502400" y="5829998"/>
                  <a:pt x="6164009" y="6168377"/>
                  <a:pt x="5748135" y="6168377"/>
                </a:cubicBezTo>
                <a:lnTo>
                  <a:pt x="1819670" y="6168377"/>
                </a:lnTo>
                <a:cubicBezTo>
                  <a:pt x="1766342" y="6168377"/>
                  <a:pt x="1723086" y="6125120"/>
                  <a:pt x="1723086" y="6071793"/>
                </a:cubicBezTo>
                <a:cubicBezTo>
                  <a:pt x="1723086" y="6018466"/>
                  <a:pt x="1766342" y="5975197"/>
                  <a:pt x="1819670" y="5975197"/>
                </a:cubicBezTo>
                <a:lnTo>
                  <a:pt x="5748135" y="5975197"/>
                </a:lnTo>
                <a:cubicBezTo>
                  <a:pt x="6057557" y="5975197"/>
                  <a:pt x="6309271" y="5723483"/>
                  <a:pt x="6309271" y="5414073"/>
                </a:cubicBezTo>
                <a:lnTo>
                  <a:pt x="6309271" y="1480985"/>
                </a:lnTo>
                <a:lnTo>
                  <a:pt x="193129" y="1480985"/>
                </a:lnTo>
                <a:lnTo>
                  <a:pt x="193129" y="5414073"/>
                </a:lnTo>
                <a:cubicBezTo>
                  <a:pt x="193129" y="5723483"/>
                  <a:pt x="444897" y="5975248"/>
                  <a:pt x="754311" y="5975248"/>
                </a:cubicBezTo>
                <a:lnTo>
                  <a:pt x="1433361" y="5975248"/>
                </a:lnTo>
                <a:cubicBezTo>
                  <a:pt x="1486739" y="5975248"/>
                  <a:pt x="1529957" y="6018466"/>
                  <a:pt x="1529957" y="6071793"/>
                </a:cubicBezTo>
                <a:cubicBezTo>
                  <a:pt x="1529957" y="6125120"/>
                  <a:pt x="1486739" y="6168377"/>
                  <a:pt x="1433361" y="6168377"/>
                </a:cubicBezTo>
                <a:lnTo>
                  <a:pt x="754311" y="6168377"/>
                </a:lnTo>
                <a:cubicBezTo>
                  <a:pt x="338385" y="6168377"/>
                  <a:pt x="0" y="5829998"/>
                  <a:pt x="0" y="5414073"/>
                </a:cubicBezTo>
                <a:lnTo>
                  <a:pt x="0" y="754309"/>
                </a:lnTo>
                <a:cubicBezTo>
                  <a:pt x="0" y="338385"/>
                  <a:pt x="338385" y="0"/>
                  <a:pt x="754311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688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F6D22659-9AC4-D58B-CE9B-3248C17CE711}"/>
              </a:ext>
            </a:extLst>
          </p:cNvPr>
          <p:cNvSpPr>
            <a:spLocks noChangeAspect="1"/>
          </p:cNvSpPr>
          <p:nvPr/>
        </p:nvSpPr>
        <p:spPr>
          <a:xfrm>
            <a:off x="6515673" y="2532036"/>
            <a:ext cx="336429" cy="448571"/>
          </a:xfrm>
          <a:custGeom>
            <a:avLst/>
            <a:gdLst>
              <a:gd name="connsiteX0" fmla="*/ 404956 w 540000"/>
              <a:gd name="connsiteY0" fmla="*/ 641499 h 720000"/>
              <a:gd name="connsiteX1" fmla="*/ 398670 w 540000"/>
              <a:gd name="connsiteY1" fmla="*/ 652500 h 720000"/>
              <a:gd name="connsiteX2" fmla="*/ 411188 w 540000"/>
              <a:gd name="connsiteY2" fmla="*/ 652500 h 720000"/>
              <a:gd name="connsiteX3" fmla="*/ 465526 w 540000"/>
              <a:gd name="connsiteY3" fmla="*/ 606549 h 720000"/>
              <a:gd name="connsiteX4" fmla="*/ 423248 w 540000"/>
              <a:gd name="connsiteY4" fmla="*/ 628137 h 720000"/>
              <a:gd name="connsiteX5" fmla="*/ 458345 w 540000"/>
              <a:gd name="connsiteY5" fmla="*/ 690098 h 720000"/>
              <a:gd name="connsiteX6" fmla="*/ 476187 w 540000"/>
              <a:gd name="connsiteY6" fmla="*/ 671608 h 720000"/>
              <a:gd name="connsiteX7" fmla="*/ 482280 w 540000"/>
              <a:gd name="connsiteY7" fmla="*/ 668350 h 720000"/>
              <a:gd name="connsiteX8" fmla="*/ 499331 w 540000"/>
              <a:gd name="connsiteY8" fmla="*/ 665265 h 720000"/>
              <a:gd name="connsiteX9" fmla="*/ 344430 w 540000"/>
              <a:gd name="connsiteY9" fmla="*/ 606509 h 720000"/>
              <a:gd name="connsiteX10" fmla="*/ 310285 w 540000"/>
              <a:gd name="connsiteY10" fmla="*/ 665277 h 720000"/>
              <a:gd name="connsiteX11" fmla="*/ 327268 w 540000"/>
              <a:gd name="connsiteY11" fmla="*/ 668350 h 720000"/>
              <a:gd name="connsiteX12" fmla="*/ 333361 w 540000"/>
              <a:gd name="connsiteY12" fmla="*/ 671608 h 720000"/>
              <a:gd name="connsiteX13" fmla="*/ 351245 w 540000"/>
              <a:gd name="connsiteY13" fmla="*/ 690141 h 720000"/>
              <a:gd name="connsiteX14" fmla="*/ 386686 w 540000"/>
              <a:gd name="connsiteY14" fmla="*/ 628123 h 720000"/>
              <a:gd name="connsiteX15" fmla="*/ 344430 w 540000"/>
              <a:gd name="connsiteY15" fmla="*/ 606509 h 720000"/>
              <a:gd name="connsiteX16" fmla="*/ 123750 w 540000"/>
              <a:gd name="connsiteY16" fmla="*/ 517500 h 720000"/>
              <a:gd name="connsiteX17" fmla="*/ 225000 w 540000"/>
              <a:gd name="connsiteY17" fmla="*/ 517500 h 720000"/>
              <a:gd name="connsiteX18" fmla="*/ 236250 w 540000"/>
              <a:gd name="connsiteY18" fmla="*/ 528750 h 720000"/>
              <a:gd name="connsiteX19" fmla="*/ 225000 w 540000"/>
              <a:gd name="connsiteY19" fmla="*/ 540000 h 720000"/>
              <a:gd name="connsiteX20" fmla="*/ 123750 w 540000"/>
              <a:gd name="connsiteY20" fmla="*/ 540000 h 720000"/>
              <a:gd name="connsiteX21" fmla="*/ 112500 w 540000"/>
              <a:gd name="connsiteY21" fmla="*/ 528750 h 720000"/>
              <a:gd name="connsiteX22" fmla="*/ 123750 w 540000"/>
              <a:gd name="connsiteY22" fmla="*/ 517500 h 720000"/>
              <a:gd name="connsiteX23" fmla="*/ 405000 w 540000"/>
              <a:gd name="connsiteY23" fmla="*/ 495000 h 720000"/>
              <a:gd name="connsiteX24" fmla="*/ 450000 w 540000"/>
              <a:gd name="connsiteY24" fmla="*/ 540000 h 720000"/>
              <a:gd name="connsiteX25" fmla="*/ 438750 w 540000"/>
              <a:gd name="connsiteY25" fmla="*/ 551250 h 720000"/>
              <a:gd name="connsiteX26" fmla="*/ 427500 w 540000"/>
              <a:gd name="connsiteY26" fmla="*/ 540000 h 720000"/>
              <a:gd name="connsiteX27" fmla="*/ 405000 w 540000"/>
              <a:gd name="connsiteY27" fmla="*/ 517500 h 720000"/>
              <a:gd name="connsiteX28" fmla="*/ 393750 w 540000"/>
              <a:gd name="connsiteY28" fmla="*/ 506250 h 720000"/>
              <a:gd name="connsiteX29" fmla="*/ 405000 w 540000"/>
              <a:gd name="connsiteY29" fmla="*/ 495000 h 720000"/>
              <a:gd name="connsiteX30" fmla="*/ 405000 w 540000"/>
              <a:gd name="connsiteY30" fmla="*/ 472500 h 720000"/>
              <a:gd name="connsiteX31" fmla="*/ 337500 w 540000"/>
              <a:gd name="connsiteY31" fmla="*/ 540000 h 720000"/>
              <a:gd name="connsiteX32" fmla="*/ 405000 w 540000"/>
              <a:gd name="connsiteY32" fmla="*/ 607500 h 720000"/>
              <a:gd name="connsiteX33" fmla="*/ 472500 w 540000"/>
              <a:gd name="connsiteY33" fmla="*/ 540000 h 720000"/>
              <a:gd name="connsiteX34" fmla="*/ 405000 w 540000"/>
              <a:gd name="connsiteY34" fmla="*/ 472500 h 720000"/>
              <a:gd name="connsiteX35" fmla="*/ 213750 w 540000"/>
              <a:gd name="connsiteY35" fmla="*/ 405000 h 720000"/>
              <a:gd name="connsiteX36" fmla="*/ 382500 w 540000"/>
              <a:gd name="connsiteY36" fmla="*/ 405000 h 720000"/>
              <a:gd name="connsiteX37" fmla="*/ 393750 w 540000"/>
              <a:gd name="connsiteY37" fmla="*/ 416250 h 720000"/>
              <a:gd name="connsiteX38" fmla="*/ 382500 w 540000"/>
              <a:gd name="connsiteY38" fmla="*/ 427500 h 720000"/>
              <a:gd name="connsiteX39" fmla="*/ 213750 w 540000"/>
              <a:gd name="connsiteY39" fmla="*/ 427500 h 720000"/>
              <a:gd name="connsiteX40" fmla="*/ 202500 w 540000"/>
              <a:gd name="connsiteY40" fmla="*/ 416250 h 720000"/>
              <a:gd name="connsiteX41" fmla="*/ 213750 w 540000"/>
              <a:gd name="connsiteY41" fmla="*/ 405000 h 720000"/>
              <a:gd name="connsiteX42" fmla="*/ 157500 w 540000"/>
              <a:gd name="connsiteY42" fmla="*/ 405000 h 720000"/>
              <a:gd name="connsiteX43" fmla="*/ 168750 w 540000"/>
              <a:gd name="connsiteY43" fmla="*/ 405000 h 720000"/>
              <a:gd name="connsiteX44" fmla="*/ 180000 w 540000"/>
              <a:gd name="connsiteY44" fmla="*/ 416250 h 720000"/>
              <a:gd name="connsiteX45" fmla="*/ 168750 w 540000"/>
              <a:gd name="connsiteY45" fmla="*/ 427500 h 720000"/>
              <a:gd name="connsiteX46" fmla="*/ 157500 w 540000"/>
              <a:gd name="connsiteY46" fmla="*/ 427500 h 720000"/>
              <a:gd name="connsiteX47" fmla="*/ 146250 w 540000"/>
              <a:gd name="connsiteY47" fmla="*/ 416250 h 720000"/>
              <a:gd name="connsiteX48" fmla="*/ 157500 w 540000"/>
              <a:gd name="connsiteY48" fmla="*/ 405000 h 720000"/>
              <a:gd name="connsiteX49" fmla="*/ 213750 w 540000"/>
              <a:gd name="connsiteY49" fmla="*/ 348750 h 720000"/>
              <a:gd name="connsiteX50" fmla="*/ 382500 w 540000"/>
              <a:gd name="connsiteY50" fmla="*/ 348750 h 720000"/>
              <a:gd name="connsiteX51" fmla="*/ 393750 w 540000"/>
              <a:gd name="connsiteY51" fmla="*/ 360000 h 720000"/>
              <a:gd name="connsiteX52" fmla="*/ 382500 w 540000"/>
              <a:gd name="connsiteY52" fmla="*/ 371250 h 720000"/>
              <a:gd name="connsiteX53" fmla="*/ 213750 w 540000"/>
              <a:gd name="connsiteY53" fmla="*/ 371250 h 720000"/>
              <a:gd name="connsiteX54" fmla="*/ 202500 w 540000"/>
              <a:gd name="connsiteY54" fmla="*/ 360000 h 720000"/>
              <a:gd name="connsiteX55" fmla="*/ 213750 w 540000"/>
              <a:gd name="connsiteY55" fmla="*/ 348750 h 720000"/>
              <a:gd name="connsiteX56" fmla="*/ 157500 w 540000"/>
              <a:gd name="connsiteY56" fmla="*/ 348750 h 720000"/>
              <a:gd name="connsiteX57" fmla="*/ 168750 w 540000"/>
              <a:gd name="connsiteY57" fmla="*/ 348750 h 720000"/>
              <a:gd name="connsiteX58" fmla="*/ 180000 w 540000"/>
              <a:gd name="connsiteY58" fmla="*/ 360000 h 720000"/>
              <a:gd name="connsiteX59" fmla="*/ 168750 w 540000"/>
              <a:gd name="connsiteY59" fmla="*/ 371250 h 720000"/>
              <a:gd name="connsiteX60" fmla="*/ 157500 w 540000"/>
              <a:gd name="connsiteY60" fmla="*/ 371250 h 720000"/>
              <a:gd name="connsiteX61" fmla="*/ 146250 w 540000"/>
              <a:gd name="connsiteY61" fmla="*/ 360000 h 720000"/>
              <a:gd name="connsiteX62" fmla="*/ 157500 w 540000"/>
              <a:gd name="connsiteY62" fmla="*/ 348750 h 720000"/>
              <a:gd name="connsiteX63" fmla="*/ 213750 w 540000"/>
              <a:gd name="connsiteY63" fmla="*/ 292500 h 720000"/>
              <a:gd name="connsiteX64" fmla="*/ 382500 w 540000"/>
              <a:gd name="connsiteY64" fmla="*/ 292500 h 720000"/>
              <a:gd name="connsiteX65" fmla="*/ 393750 w 540000"/>
              <a:gd name="connsiteY65" fmla="*/ 303750 h 720000"/>
              <a:gd name="connsiteX66" fmla="*/ 382500 w 540000"/>
              <a:gd name="connsiteY66" fmla="*/ 315000 h 720000"/>
              <a:gd name="connsiteX67" fmla="*/ 213750 w 540000"/>
              <a:gd name="connsiteY67" fmla="*/ 315000 h 720000"/>
              <a:gd name="connsiteX68" fmla="*/ 202500 w 540000"/>
              <a:gd name="connsiteY68" fmla="*/ 303750 h 720000"/>
              <a:gd name="connsiteX69" fmla="*/ 213750 w 540000"/>
              <a:gd name="connsiteY69" fmla="*/ 292500 h 720000"/>
              <a:gd name="connsiteX70" fmla="*/ 157500 w 540000"/>
              <a:gd name="connsiteY70" fmla="*/ 292500 h 720000"/>
              <a:gd name="connsiteX71" fmla="*/ 168750 w 540000"/>
              <a:gd name="connsiteY71" fmla="*/ 292500 h 720000"/>
              <a:gd name="connsiteX72" fmla="*/ 180000 w 540000"/>
              <a:gd name="connsiteY72" fmla="*/ 303750 h 720000"/>
              <a:gd name="connsiteX73" fmla="*/ 168750 w 540000"/>
              <a:gd name="connsiteY73" fmla="*/ 315000 h 720000"/>
              <a:gd name="connsiteX74" fmla="*/ 157500 w 540000"/>
              <a:gd name="connsiteY74" fmla="*/ 315000 h 720000"/>
              <a:gd name="connsiteX75" fmla="*/ 146250 w 540000"/>
              <a:gd name="connsiteY75" fmla="*/ 303750 h 720000"/>
              <a:gd name="connsiteX76" fmla="*/ 157500 w 540000"/>
              <a:gd name="connsiteY76" fmla="*/ 292500 h 720000"/>
              <a:gd name="connsiteX77" fmla="*/ 123750 w 540000"/>
              <a:gd name="connsiteY77" fmla="*/ 202500 h 720000"/>
              <a:gd name="connsiteX78" fmla="*/ 416250 w 540000"/>
              <a:gd name="connsiteY78" fmla="*/ 202500 h 720000"/>
              <a:gd name="connsiteX79" fmla="*/ 427500 w 540000"/>
              <a:gd name="connsiteY79" fmla="*/ 213750 h 720000"/>
              <a:gd name="connsiteX80" fmla="*/ 416250 w 540000"/>
              <a:gd name="connsiteY80" fmla="*/ 225000 h 720000"/>
              <a:gd name="connsiteX81" fmla="*/ 123750 w 540000"/>
              <a:gd name="connsiteY81" fmla="*/ 225000 h 720000"/>
              <a:gd name="connsiteX82" fmla="*/ 112500 w 540000"/>
              <a:gd name="connsiteY82" fmla="*/ 213750 h 720000"/>
              <a:gd name="connsiteX83" fmla="*/ 123750 w 540000"/>
              <a:gd name="connsiteY83" fmla="*/ 202500 h 720000"/>
              <a:gd name="connsiteX84" fmla="*/ 180000 w 540000"/>
              <a:gd name="connsiteY84" fmla="*/ 146250 h 720000"/>
              <a:gd name="connsiteX85" fmla="*/ 360000 w 540000"/>
              <a:gd name="connsiteY85" fmla="*/ 146250 h 720000"/>
              <a:gd name="connsiteX86" fmla="*/ 371250 w 540000"/>
              <a:gd name="connsiteY86" fmla="*/ 157500 h 720000"/>
              <a:gd name="connsiteX87" fmla="*/ 360000 w 540000"/>
              <a:gd name="connsiteY87" fmla="*/ 168750 h 720000"/>
              <a:gd name="connsiteX88" fmla="*/ 180000 w 540000"/>
              <a:gd name="connsiteY88" fmla="*/ 168750 h 720000"/>
              <a:gd name="connsiteX89" fmla="*/ 168750 w 540000"/>
              <a:gd name="connsiteY89" fmla="*/ 157500 h 720000"/>
              <a:gd name="connsiteX90" fmla="*/ 180000 w 540000"/>
              <a:gd name="connsiteY90" fmla="*/ 146250 h 720000"/>
              <a:gd name="connsiteX91" fmla="*/ 101250 w 540000"/>
              <a:gd name="connsiteY91" fmla="*/ 45000 h 720000"/>
              <a:gd name="connsiteX92" fmla="*/ 438750 w 540000"/>
              <a:gd name="connsiteY92" fmla="*/ 45000 h 720000"/>
              <a:gd name="connsiteX93" fmla="*/ 450000 w 540000"/>
              <a:gd name="connsiteY93" fmla="*/ 56250 h 720000"/>
              <a:gd name="connsiteX94" fmla="*/ 483750 w 540000"/>
              <a:gd name="connsiteY94" fmla="*/ 90000 h 720000"/>
              <a:gd name="connsiteX95" fmla="*/ 495000 w 540000"/>
              <a:gd name="connsiteY95" fmla="*/ 101250 h 720000"/>
              <a:gd name="connsiteX96" fmla="*/ 495000 w 540000"/>
              <a:gd name="connsiteY96" fmla="*/ 450000 h 720000"/>
              <a:gd name="connsiteX97" fmla="*/ 483750 w 540000"/>
              <a:gd name="connsiteY97" fmla="*/ 461250 h 720000"/>
              <a:gd name="connsiteX98" fmla="*/ 472500 w 540000"/>
              <a:gd name="connsiteY98" fmla="*/ 450000 h 720000"/>
              <a:gd name="connsiteX99" fmla="*/ 472500 w 540000"/>
              <a:gd name="connsiteY99" fmla="*/ 111369 h 720000"/>
              <a:gd name="connsiteX100" fmla="*/ 428630 w 540000"/>
              <a:gd name="connsiteY100" fmla="*/ 67500 h 720000"/>
              <a:gd name="connsiteX101" fmla="*/ 111369 w 540000"/>
              <a:gd name="connsiteY101" fmla="*/ 67500 h 720000"/>
              <a:gd name="connsiteX102" fmla="*/ 67500 w 540000"/>
              <a:gd name="connsiteY102" fmla="*/ 111369 h 720000"/>
              <a:gd name="connsiteX103" fmla="*/ 67500 w 540000"/>
              <a:gd name="connsiteY103" fmla="*/ 563631 h 720000"/>
              <a:gd name="connsiteX104" fmla="*/ 111369 w 540000"/>
              <a:gd name="connsiteY104" fmla="*/ 607500 h 720000"/>
              <a:gd name="connsiteX105" fmla="*/ 270001 w 540000"/>
              <a:gd name="connsiteY105" fmla="*/ 607500 h 720000"/>
              <a:gd name="connsiteX106" fmla="*/ 281251 w 540000"/>
              <a:gd name="connsiteY106" fmla="*/ 618750 h 720000"/>
              <a:gd name="connsiteX107" fmla="*/ 270001 w 540000"/>
              <a:gd name="connsiteY107" fmla="*/ 630000 h 720000"/>
              <a:gd name="connsiteX108" fmla="*/ 101250 w 540000"/>
              <a:gd name="connsiteY108" fmla="*/ 630000 h 720000"/>
              <a:gd name="connsiteX109" fmla="*/ 90000 w 540000"/>
              <a:gd name="connsiteY109" fmla="*/ 618750 h 720000"/>
              <a:gd name="connsiteX110" fmla="*/ 56250 w 540000"/>
              <a:gd name="connsiteY110" fmla="*/ 585000 h 720000"/>
              <a:gd name="connsiteX111" fmla="*/ 45000 w 540000"/>
              <a:gd name="connsiteY111" fmla="*/ 573750 h 720000"/>
              <a:gd name="connsiteX112" fmla="*/ 45000 w 540000"/>
              <a:gd name="connsiteY112" fmla="*/ 101250 h 720000"/>
              <a:gd name="connsiteX113" fmla="*/ 56250 w 540000"/>
              <a:gd name="connsiteY113" fmla="*/ 90000 h 720000"/>
              <a:gd name="connsiteX114" fmla="*/ 90000 w 540000"/>
              <a:gd name="connsiteY114" fmla="*/ 56250 h 720000"/>
              <a:gd name="connsiteX115" fmla="*/ 101250 w 540000"/>
              <a:gd name="connsiteY115" fmla="*/ 45000 h 720000"/>
              <a:gd name="connsiteX116" fmla="*/ 33750 w 540000"/>
              <a:gd name="connsiteY116" fmla="*/ 22500 h 720000"/>
              <a:gd name="connsiteX117" fmla="*/ 22500 w 540000"/>
              <a:gd name="connsiteY117" fmla="*/ 33750 h 720000"/>
              <a:gd name="connsiteX118" fmla="*/ 22500 w 540000"/>
              <a:gd name="connsiteY118" fmla="*/ 641250 h 720000"/>
              <a:gd name="connsiteX119" fmla="*/ 33750 w 540000"/>
              <a:gd name="connsiteY119" fmla="*/ 652500 h 720000"/>
              <a:gd name="connsiteX120" fmla="*/ 291687 w 540000"/>
              <a:gd name="connsiteY120" fmla="*/ 652500 h 720000"/>
              <a:gd name="connsiteX121" fmla="*/ 329050 w 540000"/>
              <a:gd name="connsiteY121" fmla="*/ 588194 h 720000"/>
              <a:gd name="connsiteX122" fmla="*/ 315000 w 540000"/>
              <a:gd name="connsiteY122" fmla="*/ 540000 h 720000"/>
              <a:gd name="connsiteX123" fmla="*/ 405000 w 540000"/>
              <a:gd name="connsiteY123" fmla="*/ 450000 h 720000"/>
              <a:gd name="connsiteX124" fmla="*/ 495000 w 540000"/>
              <a:gd name="connsiteY124" fmla="*/ 540000 h 720000"/>
              <a:gd name="connsiteX125" fmla="*/ 480933 w 540000"/>
              <a:gd name="connsiteY125" fmla="*/ 588219 h 720000"/>
              <a:gd name="connsiteX126" fmla="*/ 515287 w 540000"/>
              <a:gd name="connsiteY126" fmla="*/ 647886 h 720000"/>
              <a:gd name="connsiteX127" fmla="*/ 517500 w 540000"/>
              <a:gd name="connsiteY127" fmla="*/ 641250 h 720000"/>
              <a:gd name="connsiteX128" fmla="*/ 517500 w 540000"/>
              <a:gd name="connsiteY128" fmla="*/ 33750 h 720000"/>
              <a:gd name="connsiteX129" fmla="*/ 506250 w 540000"/>
              <a:gd name="connsiteY129" fmla="*/ 22500 h 720000"/>
              <a:gd name="connsiteX130" fmla="*/ 33750 w 540000"/>
              <a:gd name="connsiteY130" fmla="*/ 0 h 720000"/>
              <a:gd name="connsiteX131" fmla="*/ 506250 w 540000"/>
              <a:gd name="connsiteY131" fmla="*/ 0 h 720000"/>
              <a:gd name="connsiteX132" fmla="*/ 540000 w 540000"/>
              <a:gd name="connsiteY132" fmla="*/ 33750 h 720000"/>
              <a:gd name="connsiteX133" fmla="*/ 540000 w 540000"/>
              <a:gd name="connsiteY133" fmla="*/ 641250 h 720000"/>
              <a:gd name="connsiteX134" fmla="*/ 526835 w 540000"/>
              <a:gd name="connsiteY134" fmla="*/ 667959 h 720000"/>
              <a:gd name="connsiteX135" fmla="*/ 527250 w 540000"/>
              <a:gd name="connsiteY135" fmla="*/ 678230 h 720000"/>
              <a:gd name="connsiteX136" fmla="*/ 519048 w 540000"/>
              <a:gd name="connsiteY136" fmla="*/ 684563 h 720000"/>
              <a:gd name="connsiteX137" fmla="*/ 489855 w 540000"/>
              <a:gd name="connsiteY137" fmla="*/ 689843 h 720000"/>
              <a:gd name="connsiteX138" fmla="*/ 464074 w 540000"/>
              <a:gd name="connsiteY138" fmla="*/ 716562 h 720000"/>
              <a:gd name="connsiteX139" fmla="*/ 455979 w 540000"/>
              <a:gd name="connsiteY139" fmla="*/ 720000 h 720000"/>
              <a:gd name="connsiteX140" fmla="*/ 454565 w 540000"/>
              <a:gd name="connsiteY140" fmla="*/ 719911 h 720000"/>
              <a:gd name="connsiteX141" fmla="*/ 446190 w 540000"/>
              <a:gd name="connsiteY141" fmla="*/ 714295 h 720000"/>
              <a:gd name="connsiteX142" fmla="*/ 423932 w 540000"/>
              <a:gd name="connsiteY142" fmla="*/ 675000 h 720000"/>
              <a:gd name="connsiteX143" fmla="*/ 385812 w 540000"/>
              <a:gd name="connsiteY143" fmla="*/ 675000 h 720000"/>
              <a:gd name="connsiteX144" fmla="*/ 363334 w 540000"/>
              <a:gd name="connsiteY144" fmla="*/ 714331 h 720000"/>
              <a:gd name="connsiteX145" fmla="*/ 354960 w 540000"/>
              <a:gd name="connsiteY145" fmla="*/ 719913 h 720000"/>
              <a:gd name="connsiteX146" fmla="*/ 353566 w 540000"/>
              <a:gd name="connsiteY146" fmla="*/ 720000 h 720000"/>
              <a:gd name="connsiteX147" fmla="*/ 345472 w 540000"/>
              <a:gd name="connsiteY147" fmla="*/ 716562 h 720000"/>
              <a:gd name="connsiteX148" fmla="*/ 319691 w 540000"/>
              <a:gd name="connsiteY148" fmla="*/ 689843 h 720000"/>
              <a:gd name="connsiteX149" fmla="*/ 290497 w 540000"/>
              <a:gd name="connsiteY149" fmla="*/ 684563 h 720000"/>
              <a:gd name="connsiteX150" fmla="*/ 282286 w 540000"/>
              <a:gd name="connsiteY150" fmla="*/ 678210 h 720000"/>
              <a:gd name="connsiteX151" fmla="*/ 281371 w 540000"/>
              <a:gd name="connsiteY151" fmla="*/ 675000 h 720000"/>
              <a:gd name="connsiteX152" fmla="*/ 33750 w 540000"/>
              <a:gd name="connsiteY152" fmla="*/ 675000 h 720000"/>
              <a:gd name="connsiteX153" fmla="*/ 0 w 540000"/>
              <a:gd name="connsiteY153" fmla="*/ 641250 h 720000"/>
              <a:gd name="connsiteX154" fmla="*/ 0 w 540000"/>
              <a:gd name="connsiteY154" fmla="*/ 33750 h 720000"/>
              <a:gd name="connsiteX155" fmla="*/ 33750 w 540000"/>
              <a:gd name="connsiteY155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540000" h="720000">
                <a:moveTo>
                  <a:pt x="404956" y="641499"/>
                </a:moveTo>
                <a:lnTo>
                  <a:pt x="398670" y="652500"/>
                </a:lnTo>
                <a:lnTo>
                  <a:pt x="411188" y="652500"/>
                </a:lnTo>
                <a:close/>
                <a:moveTo>
                  <a:pt x="465526" y="606549"/>
                </a:moveTo>
                <a:cubicBezTo>
                  <a:pt x="453824" y="617202"/>
                  <a:pt x="439311" y="624815"/>
                  <a:pt x="423248" y="628137"/>
                </a:cubicBezTo>
                <a:lnTo>
                  <a:pt x="458345" y="690098"/>
                </a:lnTo>
                <a:lnTo>
                  <a:pt x="476187" y="671608"/>
                </a:lnTo>
                <a:cubicBezTo>
                  <a:pt x="477827" y="669909"/>
                  <a:pt x="479957" y="668770"/>
                  <a:pt x="482280" y="668350"/>
                </a:cubicBezTo>
                <a:lnTo>
                  <a:pt x="499331" y="665265"/>
                </a:lnTo>
                <a:close/>
                <a:moveTo>
                  <a:pt x="344430" y="606509"/>
                </a:moveTo>
                <a:lnTo>
                  <a:pt x="310285" y="665277"/>
                </a:lnTo>
                <a:lnTo>
                  <a:pt x="327268" y="668350"/>
                </a:lnTo>
                <a:cubicBezTo>
                  <a:pt x="329591" y="668770"/>
                  <a:pt x="331722" y="669909"/>
                  <a:pt x="333361" y="671608"/>
                </a:cubicBezTo>
                <a:lnTo>
                  <a:pt x="351245" y="690141"/>
                </a:lnTo>
                <a:lnTo>
                  <a:pt x="386686" y="628123"/>
                </a:lnTo>
                <a:cubicBezTo>
                  <a:pt x="370628" y="624790"/>
                  <a:pt x="356123" y="617168"/>
                  <a:pt x="344430" y="606509"/>
                </a:cubicBezTo>
                <a:close/>
                <a:moveTo>
                  <a:pt x="123750" y="517500"/>
                </a:moveTo>
                <a:lnTo>
                  <a:pt x="225000" y="517500"/>
                </a:lnTo>
                <a:cubicBezTo>
                  <a:pt x="231213" y="517500"/>
                  <a:pt x="236250" y="522537"/>
                  <a:pt x="236250" y="528750"/>
                </a:cubicBezTo>
                <a:cubicBezTo>
                  <a:pt x="236250" y="534963"/>
                  <a:pt x="231213" y="540000"/>
                  <a:pt x="225000" y="540000"/>
                </a:cubicBezTo>
                <a:lnTo>
                  <a:pt x="123750" y="540000"/>
                </a:lnTo>
                <a:cubicBezTo>
                  <a:pt x="117537" y="540000"/>
                  <a:pt x="112500" y="534963"/>
                  <a:pt x="112500" y="528750"/>
                </a:cubicBezTo>
                <a:cubicBezTo>
                  <a:pt x="112500" y="522537"/>
                  <a:pt x="117537" y="517500"/>
                  <a:pt x="123750" y="517500"/>
                </a:cubicBezTo>
                <a:close/>
                <a:moveTo>
                  <a:pt x="405000" y="495000"/>
                </a:moveTo>
                <a:cubicBezTo>
                  <a:pt x="429813" y="495000"/>
                  <a:pt x="450000" y="515187"/>
                  <a:pt x="450000" y="540000"/>
                </a:cubicBezTo>
                <a:cubicBezTo>
                  <a:pt x="450000" y="546213"/>
                  <a:pt x="444963" y="551250"/>
                  <a:pt x="438750" y="551250"/>
                </a:cubicBezTo>
                <a:cubicBezTo>
                  <a:pt x="432537" y="551250"/>
                  <a:pt x="427500" y="546213"/>
                  <a:pt x="427500" y="540000"/>
                </a:cubicBezTo>
                <a:cubicBezTo>
                  <a:pt x="427500" y="527594"/>
                  <a:pt x="417406" y="517500"/>
                  <a:pt x="405000" y="517500"/>
                </a:cubicBezTo>
                <a:cubicBezTo>
                  <a:pt x="398787" y="517500"/>
                  <a:pt x="393750" y="512463"/>
                  <a:pt x="393750" y="506250"/>
                </a:cubicBezTo>
                <a:cubicBezTo>
                  <a:pt x="393750" y="500037"/>
                  <a:pt x="398787" y="495000"/>
                  <a:pt x="405000" y="495000"/>
                </a:cubicBezTo>
                <a:close/>
                <a:moveTo>
                  <a:pt x="405000" y="472500"/>
                </a:moveTo>
                <a:cubicBezTo>
                  <a:pt x="367781" y="472500"/>
                  <a:pt x="337500" y="502781"/>
                  <a:pt x="337500" y="540000"/>
                </a:cubicBezTo>
                <a:cubicBezTo>
                  <a:pt x="337500" y="577219"/>
                  <a:pt x="367781" y="607500"/>
                  <a:pt x="405000" y="607500"/>
                </a:cubicBezTo>
                <a:cubicBezTo>
                  <a:pt x="442219" y="607500"/>
                  <a:pt x="472500" y="577219"/>
                  <a:pt x="472500" y="540000"/>
                </a:cubicBezTo>
                <a:cubicBezTo>
                  <a:pt x="472500" y="502781"/>
                  <a:pt x="442219" y="472500"/>
                  <a:pt x="405000" y="472500"/>
                </a:cubicBezTo>
                <a:close/>
                <a:moveTo>
                  <a:pt x="213750" y="405000"/>
                </a:moveTo>
                <a:lnTo>
                  <a:pt x="382500" y="405000"/>
                </a:lnTo>
                <a:cubicBezTo>
                  <a:pt x="388713" y="405000"/>
                  <a:pt x="393750" y="410037"/>
                  <a:pt x="393750" y="416250"/>
                </a:cubicBezTo>
                <a:cubicBezTo>
                  <a:pt x="393750" y="422463"/>
                  <a:pt x="388713" y="427500"/>
                  <a:pt x="382500" y="427500"/>
                </a:cubicBezTo>
                <a:lnTo>
                  <a:pt x="213750" y="427500"/>
                </a:lnTo>
                <a:cubicBezTo>
                  <a:pt x="207537" y="427500"/>
                  <a:pt x="202500" y="422463"/>
                  <a:pt x="202500" y="416250"/>
                </a:cubicBezTo>
                <a:cubicBezTo>
                  <a:pt x="202500" y="410037"/>
                  <a:pt x="207537" y="405000"/>
                  <a:pt x="213750" y="405000"/>
                </a:cubicBezTo>
                <a:close/>
                <a:moveTo>
                  <a:pt x="157500" y="405000"/>
                </a:moveTo>
                <a:lnTo>
                  <a:pt x="168750" y="405000"/>
                </a:lnTo>
                <a:cubicBezTo>
                  <a:pt x="174963" y="405000"/>
                  <a:pt x="180000" y="410037"/>
                  <a:pt x="180000" y="416250"/>
                </a:cubicBezTo>
                <a:cubicBezTo>
                  <a:pt x="180000" y="422463"/>
                  <a:pt x="174963" y="427500"/>
                  <a:pt x="168750" y="427500"/>
                </a:cubicBezTo>
                <a:lnTo>
                  <a:pt x="157500" y="427500"/>
                </a:lnTo>
                <a:cubicBezTo>
                  <a:pt x="151287" y="427500"/>
                  <a:pt x="146250" y="422463"/>
                  <a:pt x="146250" y="416250"/>
                </a:cubicBezTo>
                <a:cubicBezTo>
                  <a:pt x="146250" y="410037"/>
                  <a:pt x="151287" y="405000"/>
                  <a:pt x="157500" y="405000"/>
                </a:cubicBezTo>
                <a:close/>
                <a:moveTo>
                  <a:pt x="213750" y="348750"/>
                </a:moveTo>
                <a:lnTo>
                  <a:pt x="382500" y="348750"/>
                </a:lnTo>
                <a:cubicBezTo>
                  <a:pt x="388713" y="348750"/>
                  <a:pt x="393750" y="353787"/>
                  <a:pt x="393750" y="360000"/>
                </a:cubicBezTo>
                <a:cubicBezTo>
                  <a:pt x="393750" y="366213"/>
                  <a:pt x="388713" y="371250"/>
                  <a:pt x="382500" y="371250"/>
                </a:cubicBezTo>
                <a:lnTo>
                  <a:pt x="213750" y="371250"/>
                </a:lnTo>
                <a:cubicBezTo>
                  <a:pt x="207537" y="371250"/>
                  <a:pt x="202500" y="366213"/>
                  <a:pt x="202500" y="360000"/>
                </a:cubicBezTo>
                <a:cubicBezTo>
                  <a:pt x="202500" y="353787"/>
                  <a:pt x="207537" y="348750"/>
                  <a:pt x="213750" y="348750"/>
                </a:cubicBezTo>
                <a:close/>
                <a:moveTo>
                  <a:pt x="157500" y="348750"/>
                </a:moveTo>
                <a:lnTo>
                  <a:pt x="168750" y="348750"/>
                </a:lnTo>
                <a:cubicBezTo>
                  <a:pt x="174963" y="348750"/>
                  <a:pt x="180000" y="353787"/>
                  <a:pt x="180000" y="360000"/>
                </a:cubicBezTo>
                <a:cubicBezTo>
                  <a:pt x="180000" y="366213"/>
                  <a:pt x="174963" y="371250"/>
                  <a:pt x="168750" y="371250"/>
                </a:cubicBezTo>
                <a:lnTo>
                  <a:pt x="157500" y="371250"/>
                </a:lnTo>
                <a:cubicBezTo>
                  <a:pt x="151287" y="371250"/>
                  <a:pt x="146250" y="366213"/>
                  <a:pt x="146250" y="360000"/>
                </a:cubicBezTo>
                <a:cubicBezTo>
                  <a:pt x="146250" y="353787"/>
                  <a:pt x="151287" y="348750"/>
                  <a:pt x="157500" y="348750"/>
                </a:cubicBezTo>
                <a:close/>
                <a:moveTo>
                  <a:pt x="213750" y="292500"/>
                </a:moveTo>
                <a:lnTo>
                  <a:pt x="382500" y="292500"/>
                </a:lnTo>
                <a:cubicBezTo>
                  <a:pt x="388713" y="292500"/>
                  <a:pt x="393750" y="297537"/>
                  <a:pt x="393750" y="303750"/>
                </a:cubicBezTo>
                <a:cubicBezTo>
                  <a:pt x="393750" y="309963"/>
                  <a:pt x="388713" y="315000"/>
                  <a:pt x="382500" y="315000"/>
                </a:cubicBezTo>
                <a:lnTo>
                  <a:pt x="213750" y="315000"/>
                </a:lnTo>
                <a:cubicBezTo>
                  <a:pt x="207537" y="315000"/>
                  <a:pt x="202500" y="309963"/>
                  <a:pt x="202500" y="303750"/>
                </a:cubicBezTo>
                <a:cubicBezTo>
                  <a:pt x="202500" y="297537"/>
                  <a:pt x="207537" y="292500"/>
                  <a:pt x="213750" y="292500"/>
                </a:cubicBezTo>
                <a:close/>
                <a:moveTo>
                  <a:pt x="157500" y="292500"/>
                </a:moveTo>
                <a:lnTo>
                  <a:pt x="168750" y="292500"/>
                </a:lnTo>
                <a:cubicBezTo>
                  <a:pt x="174963" y="292500"/>
                  <a:pt x="180000" y="297537"/>
                  <a:pt x="180000" y="303750"/>
                </a:cubicBezTo>
                <a:cubicBezTo>
                  <a:pt x="180000" y="309963"/>
                  <a:pt x="174963" y="315000"/>
                  <a:pt x="168750" y="315000"/>
                </a:cubicBezTo>
                <a:lnTo>
                  <a:pt x="157500" y="315000"/>
                </a:lnTo>
                <a:cubicBezTo>
                  <a:pt x="151287" y="315000"/>
                  <a:pt x="146250" y="309963"/>
                  <a:pt x="146250" y="303750"/>
                </a:cubicBezTo>
                <a:cubicBezTo>
                  <a:pt x="146250" y="297537"/>
                  <a:pt x="151287" y="292500"/>
                  <a:pt x="157500" y="292500"/>
                </a:cubicBezTo>
                <a:close/>
                <a:moveTo>
                  <a:pt x="123750" y="202500"/>
                </a:moveTo>
                <a:lnTo>
                  <a:pt x="416250" y="202500"/>
                </a:lnTo>
                <a:cubicBezTo>
                  <a:pt x="422463" y="202500"/>
                  <a:pt x="427500" y="207537"/>
                  <a:pt x="427500" y="213750"/>
                </a:cubicBezTo>
                <a:cubicBezTo>
                  <a:pt x="427500" y="219963"/>
                  <a:pt x="422463" y="225000"/>
                  <a:pt x="416250" y="225000"/>
                </a:cubicBezTo>
                <a:lnTo>
                  <a:pt x="123750" y="225000"/>
                </a:lnTo>
                <a:cubicBezTo>
                  <a:pt x="117537" y="225000"/>
                  <a:pt x="112500" y="219963"/>
                  <a:pt x="112500" y="213750"/>
                </a:cubicBezTo>
                <a:cubicBezTo>
                  <a:pt x="112500" y="207537"/>
                  <a:pt x="117537" y="202500"/>
                  <a:pt x="123750" y="202500"/>
                </a:cubicBezTo>
                <a:close/>
                <a:moveTo>
                  <a:pt x="180000" y="146250"/>
                </a:moveTo>
                <a:lnTo>
                  <a:pt x="360000" y="146250"/>
                </a:lnTo>
                <a:cubicBezTo>
                  <a:pt x="366213" y="146250"/>
                  <a:pt x="371250" y="151287"/>
                  <a:pt x="371250" y="157500"/>
                </a:cubicBezTo>
                <a:cubicBezTo>
                  <a:pt x="371250" y="163713"/>
                  <a:pt x="366213" y="168750"/>
                  <a:pt x="360000" y="168750"/>
                </a:cubicBezTo>
                <a:lnTo>
                  <a:pt x="180000" y="168750"/>
                </a:lnTo>
                <a:cubicBezTo>
                  <a:pt x="173787" y="168750"/>
                  <a:pt x="168750" y="163713"/>
                  <a:pt x="168750" y="157500"/>
                </a:cubicBezTo>
                <a:cubicBezTo>
                  <a:pt x="168750" y="151287"/>
                  <a:pt x="173787" y="146250"/>
                  <a:pt x="180000" y="146250"/>
                </a:cubicBezTo>
                <a:close/>
                <a:moveTo>
                  <a:pt x="101250" y="45000"/>
                </a:moveTo>
                <a:lnTo>
                  <a:pt x="438750" y="45000"/>
                </a:lnTo>
                <a:cubicBezTo>
                  <a:pt x="444962" y="45000"/>
                  <a:pt x="450000" y="50037"/>
                  <a:pt x="450000" y="56250"/>
                </a:cubicBezTo>
                <a:cubicBezTo>
                  <a:pt x="450000" y="74860"/>
                  <a:pt x="465139" y="90000"/>
                  <a:pt x="483750" y="90000"/>
                </a:cubicBezTo>
                <a:cubicBezTo>
                  <a:pt x="489962" y="90000"/>
                  <a:pt x="495000" y="95037"/>
                  <a:pt x="495000" y="101250"/>
                </a:cubicBezTo>
                <a:lnTo>
                  <a:pt x="495000" y="450000"/>
                </a:lnTo>
                <a:cubicBezTo>
                  <a:pt x="495000" y="456213"/>
                  <a:pt x="489962" y="461250"/>
                  <a:pt x="483750" y="461250"/>
                </a:cubicBezTo>
                <a:cubicBezTo>
                  <a:pt x="477537" y="461250"/>
                  <a:pt x="472500" y="456213"/>
                  <a:pt x="472500" y="450000"/>
                </a:cubicBezTo>
                <a:lnTo>
                  <a:pt x="472500" y="111369"/>
                </a:lnTo>
                <a:cubicBezTo>
                  <a:pt x="450493" y="106883"/>
                  <a:pt x="433116" y="89506"/>
                  <a:pt x="428630" y="67500"/>
                </a:cubicBezTo>
                <a:lnTo>
                  <a:pt x="111369" y="67500"/>
                </a:lnTo>
                <a:cubicBezTo>
                  <a:pt x="106883" y="89506"/>
                  <a:pt x="89506" y="106883"/>
                  <a:pt x="67500" y="111369"/>
                </a:cubicBezTo>
                <a:lnTo>
                  <a:pt x="67500" y="563631"/>
                </a:lnTo>
                <a:cubicBezTo>
                  <a:pt x="89506" y="568117"/>
                  <a:pt x="106883" y="585494"/>
                  <a:pt x="111369" y="607500"/>
                </a:cubicBezTo>
                <a:lnTo>
                  <a:pt x="270001" y="607500"/>
                </a:lnTo>
                <a:cubicBezTo>
                  <a:pt x="276214" y="607500"/>
                  <a:pt x="281251" y="612537"/>
                  <a:pt x="281251" y="618750"/>
                </a:cubicBezTo>
                <a:cubicBezTo>
                  <a:pt x="281251" y="624963"/>
                  <a:pt x="276214" y="630000"/>
                  <a:pt x="270001" y="630000"/>
                </a:cubicBezTo>
                <a:lnTo>
                  <a:pt x="101250" y="630000"/>
                </a:lnTo>
                <a:cubicBezTo>
                  <a:pt x="95037" y="630000"/>
                  <a:pt x="90000" y="624963"/>
                  <a:pt x="90000" y="618750"/>
                </a:cubicBezTo>
                <a:cubicBezTo>
                  <a:pt x="90000" y="600140"/>
                  <a:pt x="74860" y="585000"/>
                  <a:pt x="56250" y="585000"/>
                </a:cubicBezTo>
                <a:cubicBezTo>
                  <a:pt x="50037" y="585000"/>
                  <a:pt x="45000" y="579963"/>
                  <a:pt x="45000" y="573750"/>
                </a:cubicBezTo>
                <a:lnTo>
                  <a:pt x="45000" y="101250"/>
                </a:lnTo>
                <a:cubicBezTo>
                  <a:pt x="45000" y="95037"/>
                  <a:pt x="50037" y="90000"/>
                  <a:pt x="56250" y="90000"/>
                </a:cubicBezTo>
                <a:cubicBezTo>
                  <a:pt x="74860" y="90000"/>
                  <a:pt x="90000" y="74860"/>
                  <a:pt x="90000" y="56250"/>
                </a:cubicBezTo>
                <a:cubicBezTo>
                  <a:pt x="90000" y="50037"/>
                  <a:pt x="95037" y="45000"/>
                  <a:pt x="101250" y="45000"/>
                </a:cubicBezTo>
                <a:close/>
                <a:moveTo>
                  <a:pt x="33750" y="22500"/>
                </a:moveTo>
                <a:cubicBezTo>
                  <a:pt x="27547" y="22500"/>
                  <a:pt x="22500" y="27547"/>
                  <a:pt x="22500" y="33750"/>
                </a:cubicBezTo>
                <a:lnTo>
                  <a:pt x="22500" y="641250"/>
                </a:lnTo>
                <a:cubicBezTo>
                  <a:pt x="22500" y="647453"/>
                  <a:pt x="27547" y="652500"/>
                  <a:pt x="33750" y="652500"/>
                </a:cubicBezTo>
                <a:lnTo>
                  <a:pt x="291687" y="652500"/>
                </a:lnTo>
                <a:lnTo>
                  <a:pt x="329050" y="588194"/>
                </a:lnTo>
                <a:cubicBezTo>
                  <a:pt x="320169" y="574249"/>
                  <a:pt x="315000" y="557722"/>
                  <a:pt x="315000" y="540000"/>
                </a:cubicBezTo>
                <a:cubicBezTo>
                  <a:pt x="315000" y="490373"/>
                  <a:pt x="355373" y="450000"/>
                  <a:pt x="405000" y="450000"/>
                </a:cubicBezTo>
                <a:cubicBezTo>
                  <a:pt x="454627" y="450000"/>
                  <a:pt x="495000" y="490373"/>
                  <a:pt x="495000" y="540000"/>
                </a:cubicBezTo>
                <a:cubicBezTo>
                  <a:pt x="495000" y="557733"/>
                  <a:pt x="489824" y="574269"/>
                  <a:pt x="480933" y="588219"/>
                </a:cubicBezTo>
                <a:lnTo>
                  <a:pt x="515287" y="647886"/>
                </a:lnTo>
                <a:cubicBezTo>
                  <a:pt x="516693" y="645979"/>
                  <a:pt x="517500" y="643663"/>
                  <a:pt x="517500" y="641250"/>
                </a:cubicBezTo>
                <a:lnTo>
                  <a:pt x="517500" y="33750"/>
                </a:lnTo>
                <a:cubicBezTo>
                  <a:pt x="517500" y="27547"/>
                  <a:pt x="512453" y="22500"/>
                  <a:pt x="506250" y="22500"/>
                </a:cubicBezTo>
                <a:close/>
                <a:moveTo>
                  <a:pt x="33750" y="0"/>
                </a:moveTo>
                <a:lnTo>
                  <a:pt x="506250" y="0"/>
                </a:lnTo>
                <a:cubicBezTo>
                  <a:pt x="524859" y="0"/>
                  <a:pt x="540000" y="15141"/>
                  <a:pt x="540000" y="33750"/>
                </a:cubicBezTo>
                <a:lnTo>
                  <a:pt x="540000" y="641250"/>
                </a:lnTo>
                <a:cubicBezTo>
                  <a:pt x="540000" y="651727"/>
                  <a:pt x="535049" y="661607"/>
                  <a:pt x="526835" y="667959"/>
                </a:cubicBezTo>
                <a:cubicBezTo>
                  <a:pt x="528619" y="671116"/>
                  <a:pt x="528778" y="674938"/>
                  <a:pt x="527250" y="678230"/>
                </a:cubicBezTo>
                <a:cubicBezTo>
                  <a:pt x="525708" y="681549"/>
                  <a:pt x="522650" y="683911"/>
                  <a:pt x="519048" y="684563"/>
                </a:cubicBezTo>
                <a:lnTo>
                  <a:pt x="489855" y="689843"/>
                </a:lnTo>
                <a:lnTo>
                  <a:pt x="464074" y="716562"/>
                </a:lnTo>
                <a:cubicBezTo>
                  <a:pt x="461940" y="718772"/>
                  <a:pt x="459013" y="720000"/>
                  <a:pt x="455979" y="720000"/>
                </a:cubicBezTo>
                <a:cubicBezTo>
                  <a:pt x="455510" y="720000"/>
                  <a:pt x="455037" y="719971"/>
                  <a:pt x="454565" y="719911"/>
                </a:cubicBezTo>
                <a:cubicBezTo>
                  <a:pt x="451043" y="719464"/>
                  <a:pt x="447940" y="717383"/>
                  <a:pt x="446190" y="714295"/>
                </a:cubicBezTo>
                <a:lnTo>
                  <a:pt x="423932" y="675000"/>
                </a:lnTo>
                <a:lnTo>
                  <a:pt x="385812" y="675000"/>
                </a:lnTo>
                <a:lnTo>
                  <a:pt x="363334" y="714331"/>
                </a:lnTo>
                <a:cubicBezTo>
                  <a:pt x="361578" y="717405"/>
                  <a:pt x="358476" y="719474"/>
                  <a:pt x="354960" y="719913"/>
                </a:cubicBezTo>
                <a:cubicBezTo>
                  <a:pt x="354496" y="719971"/>
                  <a:pt x="354029" y="720000"/>
                  <a:pt x="353566" y="720000"/>
                </a:cubicBezTo>
                <a:cubicBezTo>
                  <a:pt x="350535" y="720000"/>
                  <a:pt x="347605" y="718772"/>
                  <a:pt x="345472" y="716562"/>
                </a:cubicBezTo>
                <a:lnTo>
                  <a:pt x="319691" y="689843"/>
                </a:lnTo>
                <a:lnTo>
                  <a:pt x="290497" y="684563"/>
                </a:lnTo>
                <a:cubicBezTo>
                  <a:pt x="286888" y="683910"/>
                  <a:pt x="283825" y="681539"/>
                  <a:pt x="282286" y="678210"/>
                </a:cubicBezTo>
                <a:cubicBezTo>
                  <a:pt x="281811" y="677181"/>
                  <a:pt x="281519" y="676097"/>
                  <a:pt x="281371" y="675000"/>
                </a:cubicBezTo>
                <a:lnTo>
                  <a:pt x="33750" y="675000"/>
                </a:lnTo>
                <a:cubicBezTo>
                  <a:pt x="15141" y="675000"/>
                  <a:pt x="0" y="659859"/>
                  <a:pt x="0" y="641250"/>
                </a:cubicBezTo>
                <a:lnTo>
                  <a:pt x="0" y="33750"/>
                </a:lnTo>
                <a:cubicBezTo>
                  <a:pt x="0" y="15141"/>
                  <a:pt x="15141" y="0"/>
                  <a:pt x="3375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39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F7E18BF3-6BAF-376D-7E5F-25B40F1B31F9}"/>
              </a:ext>
            </a:extLst>
          </p:cNvPr>
          <p:cNvSpPr>
            <a:spLocks noChangeAspect="1"/>
          </p:cNvSpPr>
          <p:nvPr/>
        </p:nvSpPr>
        <p:spPr>
          <a:xfrm>
            <a:off x="6473401" y="4887863"/>
            <a:ext cx="417351" cy="435212"/>
          </a:xfrm>
          <a:custGeom>
            <a:avLst/>
            <a:gdLst>
              <a:gd name="connsiteX0" fmla="*/ 152400 w 4384358"/>
              <a:gd name="connsiteY0" fmla="*/ 4114800 h 4572000"/>
              <a:gd name="connsiteX1" fmla="*/ 152400 w 4384358"/>
              <a:gd name="connsiteY1" fmla="*/ 4191000 h 4572000"/>
              <a:gd name="connsiteX2" fmla="*/ 381000 w 4384358"/>
              <a:gd name="connsiteY2" fmla="*/ 4419600 h 4572000"/>
              <a:gd name="connsiteX3" fmla="*/ 3088958 w 4384358"/>
              <a:gd name="connsiteY3" fmla="*/ 4419600 h 4572000"/>
              <a:gd name="connsiteX4" fmla="*/ 3012758 w 4384358"/>
              <a:gd name="connsiteY4" fmla="*/ 4191000 h 4572000"/>
              <a:gd name="connsiteX5" fmla="*/ 3012758 w 4384358"/>
              <a:gd name="connsiteY5" fmla="*/ 4114800 h 4572000"/>
              <a:gd name="connsiteX6" fmla="*/ 1371600 w 4384358"/>
              <a:gd name="connsiteY6" fmla="*/ 3657600 h 4572000"/>
              <a:gd name="connsiteX7" fmla="*/ 3317557 w 4384358"/>
              <a:gd name="connsiteY7" fmla="*/ 3657600 h 4572000"/>
              <a:gd name="connsiteX8" fmla="*/ 3393758 w 4384358"/>
              <a:gd name="connsiteY8" fmla="*/ 3733800 h 4572000"/>
              <a:gd name="connsiteX9" fmla="*/ 3317557 w 4384358"/>
              <a:gd name="connsiteY9" fmla="*/ 3810000 h 4572000"/>
              <a:gd name="connsiteX10" fmla="*/ 1371600 w 4384358"/>
              <a:gd name="connsiteY10" fmla="*/ 3810000 h 4572000"/>
              <a:gd name="connsiteX11" fmla="*/ 1295400 w 4384358"/>
              <a:gd name="connsiteY11" fmla="*/ 3733800 h 4572000"/>
              <a:gd name="connsiteX12" fmla="*/ 1371600 w 4384358"/>
              <a:gd name="connsiteY12" fmla="*/ 3657600 h 4572000"/>
              <a:gd name="connsiteX13" fmla="*/ 2878455 w 4384358"/>
              <a:gd name="connsiteY13" fmla="*/ 3352800 h 4572000"/>
              <a:gd name="connsiteX14" fmla="*/ 3318510 w 4384358"/>
              <a:gd name="connsiteY14" fmla="*/ 3352800 h 4572000"/>
              <a:gd name="connsiteX15" fmla="*/ 3394710 w 4384358"/>
              <a:gd name="connsiteY15" fmla="*/ 3429000 h 4572000"/>
              <a:gd name="connsiteX16" fmla="*/ 3318510 w 4384358"/>
              <a:gd name="connsiteY16" fmla="*/ 3505200 h 4572000"/>
              <a:gd name="connsiteX17" fmla="*/ 2878455 w 4384358"/>
              <a:gd name="connsiteY17" fmla="*/ 3505200 h 4572000"/>
              <a:gd name="connsiteX18" fmla="*/ 2802255 w 4384358"/>
              <a:gd name="connsiteY18" fmla="*/ 3429000 h 4572000"/>
              <a:gd name="connsiteX19" fmla="*/ 2878455 w 4384358"/>
              <a:gd name="connsiteY19" fmla="*/ 3352800 h 4572000"/>
              <a:gd name="connsiteX20" fmla="*/ 1371600 w 4384358"/>
              <a:gd name="connsiteY20" fmla="*/ 3352800 h 4572000"/>
              <a:gd name="connsiteX21" fmla="*/ 2573655 w 4384358"/>
              <a:gd name="connsiteY21" fmla="*/ 3352800 h 4572000"/>
              <a:gd name="connsiteX22" fmla="*/ 2649855 w 4384358"/>
              <a:gd name="connsiteY22" fmla="*/ 3429000 h 4572000"/>
              <a:gd name="connsiteX23" fmla="*/ 2573655 w 4384358"/>
              <a:gd name="connsiteY23" fmla="*/ 3505200 h 4572000"/>
              <a:gd name="connsiteX24" fmla="*/ 1371600 w 4384358"/>
              <a:gd name="connsiteY24" fmla="*/ 3505200 h 4572000"/>
              <a:gd name="connsiteX25" fmla="*/ 1295400 w 4384358"/>
              <a:gd name="connsiteY25" fmla="*/ 3429000 h 4572000"/>
              <a:gd name="connsiteX26" fmla="*/ 1371600 w 4384358"/>
              <a:gd name="connsiteY26" fmla="*/ 3352800 h 4572000"/>
              <a:gd name="connsiteX27" fmla="*/ 1066800 w 4384358"/>
              <a:gd name="connsiteY27" fmla="*/ 3352800 h 4572000"/>
              <a:gd name="connsiteX28" fmla="*/ 1143000 w 4384358"/>
              <a:gd name="connsiteY28" fmla="*/ 3429000 h 4572000"/>
              <a:gd name="connsiteX29" fmla="*/ 1066800 w 4384358"/>
              <a:gd name="connsiteY29" fmla="*/ 3505200 h 4572000"/>
              <a:gd name="connsiteX30" fmla="*/ 990600 w 4384358"/>
              <a:gd name="connsiteY30" fmla="*/ 3429000 h 4572000"/>
              <a:gd name="connsiteX31" fmla="*/ 1066800 w 4384358"/>
              <a:gd name="connsiteY31" fmla="*/ 3352800 h 4572000"/>
              <a:gd name="connsiteX32" fmla="*/ 2116454 w 4384358"/>
              <a:gd name="connsiteY32" fmla="*/ 3048000 h 4572000"/>
              <a:gd name="connsiteX33" fmla="*/ 3318509 w 4384358"/>
              <a:gd name="connsiteY33" fmla="*/ 3048000 h 4572000"/>
              <a:gd name="connsiteX34" fmla="*/ 3394709 w 4384358"/>
              <a:gd name="connsiteY34" fmla="*/ 3124200 h 4572000"/>
              <a:gd name="connsiteX35" fmla="*/ 3318509 w 4384358"/>
              <a:gd name="connsiteY35" fmla="*/ 3200400 h 4572000"/>
              <a:gd name="connsiteX36" fmla="*/ 2116454 w 4384358"/>
              <a:gd name="connsiteY36" fmla="*/ 3200400 h 4572000"/>
              <a:gd name="connsiteX37" fmla="*/ 2040254 w 4384358"/>
              <a:gd name="connsiteY37" fmla="*/ 3124200 h 4572000"/>
              <a:gd name="connsiteX38" fmla="*/ 2116454 w 4384358"/>
              <a:gd name="connsiteY38" fmla="*/ 3048000 h 4572000"/>
              <a:gd name="connsiteX39" fmla="*/ 1371600 w 4384358"/>
              <a:gd name="connsiteY39" fmla="*/ 3048000 h 4572000"/>
              <a:gd name="connsiteX40" fmla="*/ 1811655 w 4384358"/>
              <a:gd name="connsiteY40" fmla="*/ 3048000 h 4572000"/>
              <a:gd name="connsiteX41" fmla="*/ 1887855 w 4384358"/>
              <a:gd name="connsiteY41" fmla="*/ 3124200 h 4572000"/>
              <a:gd name="connsiteX42" fmla="*/ 1811655 w 4384358"/>
              <a:gd name="connsiteY42" fmla="*/ 3200400 h 4572000"/>
              <a:gd name="connsiteX43" fmla="*/ 1371600 w 4384358"/>
              <a:gd name="connsiteY43" fmla="*/ 3200400 h 4572000"/>
              <a:gd name="connsiteX44" fmla="*/ 1295400 w 4384358"/>
              <a:gd name="connsiteY44" fmla="*/ 3124200 h 4572000"/>
              <a:gd name="connsiteX45" fmla="*/ 1371600 w 4384358"/>
              <a:gd name="connsiteY45" fmla="*/ 3048000 h 4572000"/>
              <a:gd name="connsiteX46" fmla="*/ 1371600 w 4384358"/>
              <a:gd name="connsiteY46" fmla="*/ 2743200 h 4572000"/>
              <a:gd name="connsiteX47" fmla="*/ 3317557 w 4384358"/>
              <a:gd name="connsiteY47" fmla="*/ 2743200 h 4572000"/>
              <a:gd name="connsiteX48" fmla="*/ 3393758 w 4384358"/>
              <a:gd name="connsiteY48" fmla="*/ 2819400 h 4572000"/>
              <a:gd name="connsiteX49" fmla="*/ 3317557 w 4384358"/>
              <a:gd name="connsiteY49" fmla="*/ 2895600 h 4572000"/>
              <a:gd name="connsiteX50" fmla="*/ 1371600 w 4384358"/>
              <a:gd name="connsiteY50" fmla="*/ 2895600 h 4572000"/>
              <a:gd name="connsiteX51" fmla="*/ 1295400 w 4384358"/>
              <a:gd name="connsiteY51" fmla="*/ 2819400 h 4572000"/>
              <a:gd name="connsiteX52" fmla="*/ 1371600 w 4384358"/>
              <a:gd name="connsiteY52" fmla="*/ 2743200 h 4572000"/>
              <a:gd name="connsiteX53" fmla="*/ 1066800 w 4384358"/>
              <a:gd name="connsiteY53" fmla="*/ 2743200 h 4572000"/>
              <a:gd name="connsiteX54" fmla="*/ 1143000 w 4384358"/>
              <a:gd name="connsiteY54" fmla="*/ 2819400 h 4572000"/>
              <a:gd name="connsiteX55" fmla="*/ 1066800 w 4384358"/>
              <a:gd name="connsiteY55" fmla="*/ 2895600 h 4572000"/>
              <a:gd name="connsiteX56" fmla="*/ 990600 w 4384358"/>
              <a:gd name="connsiteY56" fmla="*/ 2819400 h 4572000"/>
              <a:gd name="connsiteX57" fmla="*/ 1066800 w 4384358"/>
              <a:gd name="connsiteY57" fmla="*/ 2743200 h 4572000"/>
              <a:gd name="connsiteX58" fmla="*/ 2878455 w 4384358"/>
              <a:gd name="connsiteY58" fmla="*/ 2438400 h 4572000"/>
              <a:gd name="connsiteX59" fmla="*/ 3318510 w 4384358"/>
              <a:gd name="connsiteY59" fmla="*/ 2438400 h 4572000"/>
              <a:gd name="connsiteX60" fmla="*/ 3394710 w 4384358"/>
              <a:gd name="connsiteY60" fmla="*/ 2514600 h 4572000"/>
              <a:gd name="connsiteX61" fmla="*/ 3318510 w 4384358"/>
              <a:gd name="connsiteY61" fmla="*/ 2590800 h 4572000"/>
              <a:gd name="connsiteX62" fmla="*/ 2878455 w 4384358"/>
              <a:gd name="connsiteY62" fmla="*/ 2590800 h 4572000"/>
              <a:gd name="connsiteX63" fmla="*/ 2802255 w 4384358"/>
              <a:gd name="connsiteY63" fmla="*/ 2514600 h 4572000"/>
              <a:gd name="connsiteX64" fmla="*/ 2878455 w 4384358"/>
              <a:gd name="connsiteY64" fmla="*/ 2438400 h 4572000"/>
              <a:gd name="connsiteX65" fmla="*/ 1371600 w 4384358"/>
              <a:gd name="connsiteY65" fmla="*/ 2438400 h 4572000"/>
              <a:gd name="connsiteX66" fmla="*/ 2573655 w 4384358"/>
              <a:gd name="connsiteY66" fmla="*/ 2438400 h 4572000"/>
              <a:gd name="connsiteX67" fmla="*/ 2649855 w 4384358"/>
              <a:gd name="connsiteY67" fmla="*/ 2514600 h 4572000"/>
              <a:gd name="connsiteX68" fmla="*/ 2573655 w 4384358"/>
              <a:gd name="connsiteY68" fmla="*/ 2590800 h 4572000"/>
              <a:gd name="connsiteX69" fmla="*/ 1371600 w 4384358"/>
              <a:gd name="connsiteY69" fmla="*/ 2590800 h 4572000"/>
              <a:gd name="connsiteX70" fmla="*/ 1295400 w 4384358"/>
              <a:gd name="connsiteY70" fmla="*/ 2514600 h 4572000"/>
              <a:gd name="connsiteX71" fmla="*/ 1371600 w 4384358"/>
              <a:gd name="connsiteY71" fmla="*/ 2438400 h 4572000"/>
              <a:gd name="connsiteX72" fmla="*/ 1371600 w 4384358"/>
              <a:gd name="connsiteY72" fmla="*/ 2133600 h 4572000"/>
              <a:gd name="connsiteX73" fmla="*/ 3317557 w 4384358"/>
              <a:gd name="connsiteY73" fmla="*/ 2133600 h 4572000"/>
              <a:gd name="connsiteX74" fmla="*/ 3393758 w 4384358"/>
              <a:gd name="connsiteY74" fmla="*/ 2209800 h 4572000"/>
              <a:gd name="connsiteX75" fmla="*/ 3317557 w 4384358"/>
              <a:gd name="connsiteY75" fmla="*/ 2286000 h 4572000"/>
              <a:gd name="connsiteX76" fmla="*/ 1371600 w 4384358"/>
              <a:gd name="connsiteY76" fmla="*/ 2286000 h 4572000"/>
              <a:gd name="connsiteX77" fmla="*/ 1295400 w 4384358"/>
              <a:gd name="connsiteY77" fmla="*/ 2209800 h 4572000"/>
              <a:gd name="connsiteX78" fmla="*/ 1371600 w 4384358"/>
              <a:gd name="connsiteY78" fmla="*/ 2133600 h 4572000"/>
              <a:gd name="connsiteX79" fmla="*/ 1066800 w 4384358"/>
              <a:gd name="connsiteY79" fmla="*/ 2133600 h 4572000"/>
              <a:gd name="connsiteX80" fmla="*/ 1143000 w 4384358"/>
              <a:gd name="connsiteY80" fmla="*/ 2209800 h 4572000"/>
              <a:gd name="connsiteX81" fmla="*/ 1066800 w 4384358"/>
              <a:gd name="connsiteY81" fmla="*/ 2286000 h 4572000"/>
              <a:gd name="connsiteX82" fmla="*/ 990600 w 4384358"/>
              <a:gd name="connsiteY82" fmla="*/ 2209800 h 4572000"/>
              <a:gd name="connsiteX83" fmla="*/ 1066800 w 4384358"/>
              <a:gd name="connsiteY83" fmla="*/ 2133600 h 4572000"/>
              <a:gd name="connsiteX84" fmla="*/ 1887854 w 4384358"/>
              <a:gd name="connsiteY84" fmla="*/ 1752600 h 4572000"/>
              <a:gd name="connsiteX85" fmla="*/ 2497454 w 4384358"/>
              <a:gd name="connsiteY85" fmla="*/ 1752600 h 4572000"/>
              <a:gd name="connsiteX86" fmla="*/ 2573654 w 4384358"/>
              <a:gd name="connsiteY86" fmla="*/ 1828800 h 4572000"/>
              <a:gd name="connsiteX87" fmla="*/ 2497454 w 4384358"/>
              <a:gd name="connsiteY87" fmla="*/ 1905000 h 4572000"/>
              <a:gd name="connsiteX88" fmla="*/ 1887854 w 4384358"/>
              <a:gd name="connsiteY88" fmla="*/ 1905000 h 4572000"/>
              <a:gd name="connsiteX89" fmla="*/ 1811654 w 4384358"/>
              <a:gd name="connsiteY89" fmla="*/ 1828800 h 4572000"/>
              <a:gd name="connsiteX90" fmla="*/ 1887854 w 4384358"/>
              <a:gd name="connsiteY90" fmla="*/ 1752600 h 4572000"/>
              <a:gd name="connsiteX91" fmla="*/ 2116454 w 4384358"/>
              <a:gd name="connsiteY91" fmla="*/ 1447800 h 4572000"/>
              <a:gd name="connsiteX92" fmla="*/ 2861309 w 4384358"/>
              <a:gd name="connsiteY92" fmla="*/ 1447800 h 4572000"/>
              <a:gd name="connsiteX93" fmla="*/ 2937509 w 4384358"/>
              <a:gd name="connsiteY93" fmla="*/ 1524000 h 4572000"/>
              <a:gd name="connsiteX94" fmla="*/ 2861309 w 4384358"/>
              <a:gd name="connsiteY94" fmla="*/ 1600200 h 4572000"/>
              <a:gd name="connsiteX95" fmla="*/ 2116454 w 4384358"/>
              <a:gd name="connsiteY95" fmla="*/ 1600200 h 4572000"/>
              <a:gd name="connsiteX96" fmla="*/ 2040254 w 4384358"/>
              <a:gd name="connsiteY96" fmla="*/ 1524000 h 4572000"/>
              <a:gd name="connsiteX97" fmla="*/ 2116454 w 4384358"/>
              <a:gd name="connsiteY97" fmla="*/ 1447800 h 4572000"/>
              <a:gd name="connsiteX98" fmla="*/ 1524000 w 4384358"/>
              <a:gd name="connsiteY98" fmla="*/ 1447800 h 4572000"/>
              <a:gd name="connsiteX99" fmla="*/ 1811655 w 4384358"/>
              <a:gd name="connsiteY99" fmla="*/ 1447800 h 4572000"/>
              <a:gd name="connsiteX100" fmla="*/ 1887855 w 4384358"/>
              <a:gd name="connsiteY100" fmla="*/ 1524000 h 4572000"/>
              <a:gd name="connsiteX101" fmla="*/ 1811655 w 4384358"/>
              <a:gd name="connsiteY101" fmla="*/ 1600200 h 4572000"/>
              <a:gd name="connsiteX102" fmla="*/ 1524000 w 4384358"/>
              <a:gd name="connsiteY102" fmla="*/ 1600200 h 4572000"/>
              <a:gd name="connsiteX103" fmla="*/ 1447800 w 4384358"/>
              <a:gd name="connsiteY103" fmla="*/ 1524000 h 4572000"/>
              <a:gd name="connsiteX104" fmla="*/ 1524000 w 4384358"/>
              <a:gd name="connsiteY104" fmla="*/ 1447800 h 4572000"/>
              <a:gd name="connsiteX105" fmla="*/ 2184052 w 4384358"/>
              <a:gd name="connsiteY105" fmla="*/ 533816 h 4572000"/>
              <a:gd name="connsiteX106" fmla="*/ 2147887 w 4384358"/>
              <a:gd name="connsiteY106" fmla="*/ 568642 h 4572000"/>
              <a:gd name="connsiteX107" fmla="*/ 2138362 w 4384358"/>
              <a:gd name="connsiteY107" fmla="*/ 592454 h 4572000"/>
              <a:gd name="connsiteX108" fmla="*/ 2033587 w 4384358"/>
              <a:gd name="connsiteY108" fmla="*/ 616267 h 4572000"/>
              <a:gd name="connsiteX109" fmla="*/ 1985009 w 4384358"/>
              <a:gd name="connsiteY109" fmla="*/ 616267 h 4572000"/>
              <a:gd name="connsiteX110" fmla="*/ 1970722 w 4384358"/>
              <a:gd name="connsiteY110" fmla="*/ 679132 h 4572000"/>
              <a:gd name="connsiteX111" fmla="*/ 1980247 w 4384358"/>
              <a:gd name="connsiteY111" fmla="*/ 702944 h 4572000"/>
              <a:gd name="connsiteX112" fmla="*/ 1923097 w 4384358"/>
              <a:gd name="connsiteY112" fmla="*/ 794384 h 4572000"/>
              <a:gd name="connsiteX113" fmla="*/ 1888807 w 4384358"/>
              <a:gd name="connsiteY113" fmla="*/ 828675 h 4572000"/>
              <a:gd name="connsiteX114" fmla="*/ 1923097 w 4384358"/>
              <a:gd name="connsiteY114" fmla="*/ 882967 h 4572000"/>
              <a:gd name="connsiteX115" fmla="*/ 1946909 w 4384358"/>
              <a:gd name="connsiteY115" fmla="*/ 892492 h 4572000"/>
              <a:gd name="connsiteX116" fmla="*/ 1970722 w 4384358"/>
              <a:gd name="connsiteY116" fmla="*/ 997267 h 4572000"/>
              <a:gd name="connsiteX117" fmla="*/ 1970722 w 4384358"/>
              <a:gd name="connsiteY117" fmla="*/ 1045844 h 4572000"/>
              <a:gd name="connsiteX118" fmla="*/ 2033587 w 4384358"/>
              <a:gd name="connsiteY118" fmla="*/ 1060132 h 4572000"/>
              <a:gd name="connsiteX119" fmla="*/ 2057399 w 4384358"/>
              <a:gd name="connsiteY119" fmla="*/ 1050607 h 4572000"/>
              <a:gd name="connsiteX120" fmla="*/ 2148839 w 4384358"/>
              <a:gd name="connsiteY120" fmla="*/ 1107757 h 4572000"/>
              <a:gd name="connsiteX121" fmla="*/ 2183129 w 4384358"/>
              <a:gd name="connsiteY121" fmla="*/ 1142047 h 4572000"/>
              <a:gd name="connsiteX122" fmla="*/ 2237422 w 4384358"/>
              <a:gd name="connsiteY122" fmla="*/ 1107757 h 4572000"/>
              <a:gd name="connsiteX123" fmla="*/ 2246947 w 4384358"/>
              <a:gd name="connsiteY123" fmla="*/ 1083944 h 4572000"/>
              <a:gd name="connsiteX124" fmla="*/ 2351722 w 4384358"/>
              <a:gd name="connsiteY124" fmla="*/ 1060132 h 4572000"/>
              <a:gd name="connsiteX125" fmla="*/ 2400299 w 4384358"/>
              <a:gd name="connsiteY125" fmla="*/ 1060132 h 4572000"/>
              <a:gd name="connsiteX126" fmla="*/ 2414587 w 4384358"/>
              <a:gd name="connsiteY126" fmla="*/ 997267 h 4572000"/>
              <a:gd name="connsiteX127" fmla="*/ 2405062 w 4384358"/>
              <a:gd name="connsiteY127" fmla="*/ 973454 h 4572000"/>
              <a:gd name="connsiteX128" fmla="*/ 2462212 w 4384358"/>
              <a:gd name="connsiteY128" fmla="*/ 882014 h 4572000"/>
              <a:gd name="connsiteX129" fmla="*/ 2496502 w 4384358"/>
              <a:gd name="connsiteY129" fmla="*/ 847724 h 4572000"/>
              <a:gd name="connsiteX130" fmla="*/ 2462212 w 4384358"/>
              <a:gd name="connsiteY130" fmla="*/ 793433 h 4572000"/>
              <a:gd name="connsiteX131" fmla="*/ 2438399 w 4384358"/>
              <a:gd name="connsiteY131" fmla="*/ 783907 h 4572000"/>
              <a:gd name="connsiteX132" fmla="*/ 2414587 w 4384358"/>
              <a:gd name="connsiteY132" fmla="*/ 679132 h 4572000"/>
              <a:gd name="connsiteX133" fmla="*/ 2414587 w 4384358"/>
              <a:gd name="connsiteY133" fmla="*/ 630554 h 4572000"/>
              <a:gd name="connsiteX134" fmla="*/ 2351722 w 4384358"/>
              <a:gd name="connsiteY134" fmla="*/ 616267 h 4572000"/>
              <a:gd name="connsiteX135" fmla="*/ 2327909 w 4384358"/>
              <a:gd name="connsiteY135" fmla="*/ 625792 h 4572000"/>
              <a:gd name="connsiteX136" fmla="*/ 2236469 w 4384358"/>
              <a:gd name="connsiteY136" fmla="*/ 568642 h 4572000"/>
              <a:gd name="connsiteX137" fmla="*/ 2202179 w 4384358"/>
              <a:gd name="connsiteY137" fmla="*/ 534353 h 4572000"/>
              <a:gd name="connsiteX138" fmla="*/ 2184052 w 4384358"/>
              <a:gd name="connsiteY138" fmla="*/ 533816 h 4572000"/>
              <a:gd name="connsiteX139" fmla="*/ 2216943 w 4384358"/>
              <a:gd name="connsiteY139" fmla="*/ 382785 h 4572000"/>
              <a:gd name="connsiteX140" fmla="*/ 2349817 w 4384358"/>
              <a:gd name="connsiteY140" fmla="*/ 458153 h 4572000"/>
              <a:gd name="connsiteX141" fmla="*/ 2399347 w 4384358"/>
              <a:gd name="connsiteY141" fmla="*/ 458153 h 4572000"/>
              <a:gd name="connsiteX142" fmla="*/ 2572702 w 4384358"/>
              <a:gd name="connsiteY142" fmla="*/ 681037 h 4572000"/>
              <a:gd name="connsiteX143" fmla="*/ 2606992 w 4384358"/>
              <a:gd name="connsiteY143" fmla="*/ 715327 h 4572000"/>
              <a:gd name="connsiteX144" fmla="*/ 2572702 w 4384358"/>
              <a:gd name="connsiteY144" fmla="*/ 995362 h 4572000"/>
              <a:gd name="connsiteX145" fmla="*/ 2572702 w 4384358"/>
              <a:gd name="connsiteY145" fmla="*/ 1044892 h 4572000"/>
              <a:gd name="connsiteX146" fmla="*/ 2349817 w 4384358"/>
              <a:gd name="connsiteY146" fmla="*/ 1218247 h 4572000"/>
              <a:gd name="connsiteX147" fmla="*/ 2315527 w 4384358"/>
              <a:gd name="connsiteY147" fmla="*/ 1252537 h 4572000"/>
              <a:gd name="connsiteX148" fmla="*/ 2035492 w 4384358"/>
              <a:gd name="connsiteY148" fmla="*/ 1218247 h 4572000"/>
              <a:gd name="connsiteX149" fmla="*/ 1985962 w 4384358"/>
              <a:gd name="connsiteY149" fmla="*/ 1218247 h 4572000"/>
              <a:gd name="connsiteX150" fmla="*/ 1812607 w 4384358"/>
              <a:gd name="connsiteY150" fmla="*/ 995362 h 4572000"/>
              <a:gd name="connsiteX151" fmla="*/ 1735454 w 4384358"/>
              <a:gd name="connsiteY151" fmla="*/ 838199 h 4572000"/>
              <a:gd name="connsiteX152" fmla="*/ 1812607 w 4384358"/>
              <a:gd name="connsiteY152" fmla="*/ 681037 h 4572000"/>
              <a:gd name="connsiteX153" fmla="*/ 1812607 w 4384358"/>
              <a:gd name="connsiteY153" fmla="*/ 631507 h 4572000"/>
              <a:gd name="connsiteX154" fmla="*/ 2035492 w 4384358"/>
              <a:gd name="connsiteY154" fmla="*/ 458153 h 4572000"/>
              <a:gd name="connsiteX155" fmla="*/ 2069782 w 4384358"/>
              <a:gd name="connsiteY155" fmla="*/ 423862 h 4572000"/>
              <a:gd name="connsiteX156" fmla="*/ 2216943 w 4384358"/>
              <a:gd name="connsiteY156" fmla="*/ 382785 h 4572000"/>
              <a:gd name="connsiteX157" fmla="*/ 4003358 w 4384358"/>
              <a:gd name="connsiteY157" fmla="*/ 152400 h 4572000"/>
              <a:gd name="connsiteX158" fmla="*/ 3774758 w 4384358"/>
              <a:gd name="connsiteY158" fmla="*/ 381000 h 4572000"/>
              <a:gd name="connsiteX159" fmla="*/ 3774758 w 4384358"/>
              <a:gd name="connsiteY159" fmla="*/ 457200 h 4572000"/>
              <a:gd name="connsiteX160" fmla="*/ 4231958 w 4384358"/>
              <a:gd name="connsiteY160" fmla="*/ 457200 h 4572000"/>
              <a:gd name="connsiteX161" fmla="*/ 4231958 w 4384358"/>
              <a:gd name="connsiteY161" fmla="*/ 381000 h 4572000"/>
              <a:gd name="connsiteX162" fmla="*/ 4003358 w 4384358"/>
              <a:gd name="connsiteY162" fmla="*/ 152400 h 4572000"/>
              <a:gd name="connsiteX163" fmla="*/ 990600 w 4384358"/>
              <a:gd name="connsiteY163" fmla="*/ 0 h 4572000"/>
              <a:gd name="connsiteX164" fmla="*/ 4003358 w 4384358"/>
              <a:gd name="connsiteY164" fmla="*/ 0 h 4572000"/>
              <a:gd name="connsiteX165" fmla="*/ 4384358 w 4384358"/>
              <a:gd name="connsiteY165" fmla="*/ 381000 h 4572000"/>
              <a:gd name="connsiteX166" fmla="*/ 4384358 w 4384358"/>
              <a:gd name="connsiteY166" fmla="*/ 533400 h 4572000"/>
              <a:gd name="connsiteX167" fmla="*/ 4308158 w 4384358"/>
              <a:gd name="connsiteY167" fmla="*/ 609600 h 4572000"/>
              <a:gd name="connsiteX168" fmla="*/ 3774758 w 4384358"/>
              <a:gd name="connsiteY168" fmla="*/ 609600 h 4572000"/>
              <a:gd name="connsiteX169" fmla="*/ 3774758 w 4384358"/>
              <a:gd name="connsiteY169" fmla="*/ 4191000 h 4572000"/>
              <a:gd name="connsiteX170" fmla="*/ 3393758 w 4384358"/>
              <a:gd name="connsiteY170" fmla="*/ 4572000 h 4572000"/>
              <a:gd name="connsiteX171" fmla="*/ 381000 w 4384358"/>
              <a:gd name="connsiteY171" fmla="*/ 4572000 h 4572000"/>
              <a:gd name="connsiteX172" fmla="*/ 0 w 4384358"/>
              <a:gd name="connsiteY172" fmla="*/ 4191000 h 4572000"/>
              <a:gd name="connsiteX173" fmla="*/ 0 w 4384358"/>
              <a:gd name="connsiteY173" fmla="*/ 4038600 h 4572000"/>
              <a:gd name="connsiteX174" fmla="*/ 76200 w 4384358"/>
              <a:gd name="connsiteY174" fmla="*/ 3962400 h 4572000"/>
              <a:gd name="connsiteX175" fmla="*/ 3089910 w 4384358"/>
              <a:gd name="connsiteY175" fmla="*/ 3962400 h 4572000"/>
              <a:gd name="connsiteX176" fmla="*/ 3166110 w 4384358"/>
              <a:gd name="connsiteY176" fmla="*/ 4038600 h 4572000"/>
              <a:gd name="connsiteX177" fmla="*/ 3166110 w 4384358"/>
              <a:gd name="connsiteY177" fmla="*/ 4191000 h 4572000"/>
              <a:gd name="connsiteX178" fmla="*/ 3389948 w 4384358"/>
              <a:gd name="connsiteY178" fmla="*/ 4419600 h 4572000"/>
              <a:gd name="connsiteX179" fmla="*/ 3623310 w 4384358"/>
              <a:gd name="connsiteY179" fmla="*/ 4186238 h 4572000"/>
              <a:gd name="connsiteX180" fmla="*/ 3623310 w 4384358"/>
              <a:gd name="connsiteY180" fmla="*/ 381000 h 4572000"/>
              <a:gd name="connsiteX181" fmla="*/ 3699510 w 4384358"/>
              <a:gd name="connsiteY181" fmla="*/ 152400 h 4572000"/>
              <a:gd name="connsiteX182" fmla="*/ 990600 w 4384358"/>
              <a:gd name="connsiteY182" fmla="*/ 152400 h 4572000"/>
              <a:gd name="connsiteX183" fmla="*/ 762000 w 4384358"/>
              <a:gd name="connsiteY183" fmla="*/ 381000 h 4572000"/>
              <a:gd name="connsiteX184" fmla="*/ 762000 w 4384358"/>
              <a:gd name="connsiteY184" fmla="*/ 3733800 h 4572000"/>
              <a:gd name="connsiteX185" fmla="*/ 685800 w 4384358"/>
              <a:gd name="connsiteY185" fmla="*/ 3810000 h 4572000"/>
              <a:gd name="connsiteX186" fmla="*/ 609600 w 4384358"/>
              <a:gd name="connsiteY186" fmla="*/ 3733800 h 4572000"/>
              <a:gd name="connsiteX187" fmla="*/ 609600 w 4384358"/>
              <a:gd name="connsiteY187" fmla="*/ 381000 h 4572000"/>
              <a:gd name="connsiteX188" fmla="*/ 990600 w 4384358"/>
              <a:gd name="connsiteY188" fmla="*/ 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</a:cxnLst>
            <a:rect l="l" t="t" r="r" b="b"/>
            <a:pathLst>
              <a:path w="4384358" h="4572000">
                <a:moveTo>
                  <a:pt x="152400" y="4114800"/>
                </a:moveTo>
                <a:lnTo>
                  <a:pt x="152400" y="4191000"/>
                </a:lnTo>
                <a:cubicBezTo>
                  <a:pt x="152400" y="4316730"/>
                  <a:pt x="255270" y="4419600"/>
                  <a:pt x="381000" y="4419600"/>
                </a:cubicBezTo>
                <a:lnTo>
                  <a:pt x="3088958" y="4419600"/>
                </a:lnTo>
                <a:cubicBezTo>
                  <a:pt x="3039428" y="4353878"/>
                  <a:pt x="3012758" y="4273868"/>
                  <a:pt x="3012758" y="4191000"/>
                </a:cubicBezTo>
                <a:lnTo>
                  <a:pt x="3012758" y="4114800"/>
                </a:lnTo>
                <a:close/>
                <a:moveTo>
                  <a:pt x="1371600" y="3657600"/>
                </a:moveTo>
                <a:lnTo>
                  <a:pt x="3317557" y="3657600"/>
                </a:lnTo>
                <a:cubicBezTo>
                  <a:pt x="3359468" y="3657600"/>
                  <a:pt x="3393758" y="3691890"/>
                  <a:pt x="3393758" y="3733800"/>
                </a:cubicBezTo>
                <a:cubicBezTo>
                  <a:pt x="3393758" y="3775710"/>
                  <a:pt x="3359468" y="3810000"/>
                  <a:pt x="3317557" y="3810000"/>
                </a:cubicBezTo>
                <a:lnTo>
                  <a:pt x="1371600" y="3810000"/>
                </a:lnTo>
                <a:cubicBezTo>
                  <a:pt x="1329690" y="3810000"/>
                  <a:pt x="1295400" y="3775710"/>
                  <a:pt x="1295400" y="3733800"/>
                </a:cubicBezTo>
                <a:cubicBezTo>
                  <a:pt x="1295400" y="3691890"/>
                  <a:pt x="1329690" y="3657600"/>
                  <a:pt x="1371600" y="3657600"/>
                </a:cubicBezTo>
                <a:close/>
                <a:moveTo>
                  <a:pt x="2878455" y="3352800"/>
                </a:moveTo>
                <a:lnTo>
                  <a:pt x="3318510" y="3352800"/>
                </a:lnTo>
                <a:cubicBezTo>
                  <a:pt x="3360420" y="3352800"/>
                  <a:pt x="3394710" y="3387090"/>
                  <a:pt x="3394710" y="3429000"/>
                </a:cubicBezTo>
                <a:cubicBezTo>
                  <a:pt x="3394710" y="3470910"/>
                  <a:pt x="3360420" y="3505200"/>
                  <a:pt x="3318510" y="3505200"/>
                </a:cubicBezTo>
                <a:lnTo>
                  <a:pt x="2878455" y="3505200"/>
                </a:lnTo>
                <a:cubicBezTo>
                  <a:pt x="2836545" y="3505200"/>
                  <a:pt x="2802255" y="3470910"/>
                  <a:pt x="2802255" y="3429000"/>
                </a:cubicBezTo>
                <a:cubicBezTo>
                  <a:pt x="2802255" y="3387090"/>
                  <a:pt x="2836545" y="3352800"/>
                  <a:pt x="2878455" y="3352800"/>
                </a:cubicBezTo>
                <a:close/>
                <a:moveTo>
                  <a:pt x="1371600" y="3352800"/>
                </a:moveTo>
                <a:lnTo>
                  <a:pt x="2573655" y="3352800"/>
                </a:lnTo>
                <a:cubicBezTo>
                  <a:pt x="2615565" y="3352800"/>
                  <a:pt x="2649855" y="3387090"/>
                  <a:pt x="2649855" y="3429000"/>
                </a:cubicBezTo>
                <a:cubicBezTo>
                  <a:pt x="2649855" y="3470910"/>
                  <a:pt x="2615565" y="3505200"/>
                  <a:pt x="2573655" y="3505200"/>
                </a:cubicBezTo>
                <a:lnTo>
                  <a:pt x="1371600" y="3505200"/>
                </a:lnTo>
                <a:cubicBezTo>
                  <a:pt x="1329690" y="3505200"/>
                  <a:pt x="1295400" y="3470910"/>
                  <a:pt x="1295400" y="3429000"/>
                </a:cubicBezTo>
                <a:cubicBezTo>
                  <a:pt x="1295400" y="3387090"/>
                  <a:pt x="1329690" y="3352800"/>
                  <a:pt x="1371600" y="3352800"/>
                </a:cubicBezTo>
                <a:close/>
                <a:moveTo>
                  <a:pt x="1066800" y="3352800"/>
                </a:moveTo>
                <a:cubicBezTo>
                  <a:pt x="1108710" y="3352800"/>
                  <a:pt x="1143000" y="3387090"/>
                  <a:pt x="1143000" y="3429000"/>
                </a:cubicBezTo>
                <a:cubicBezTo>
                  <a:pt x="1143000" y="3470910"/>
                  <a:pt x="1108710" y="3505200"/>
                  <a:pt x="1066800" y="3505200"/>
                </a:cubicBezTo>
                <a:cubicBezTo>
                  <a:pt x="1024890" y="3505200"/>
                  <a:pt x="990600" y="3470910"/>
                  <a:pt x="990600" y="3429000"/>
                </a:cubicBezTo>
                <a:cubicBezTo>
                  <a:pt x="990600" y="3387090"/>
                  <a:pt x="1024890" y="3352800"/>
                  <a:pt x="1066800" y="3352800"/>
                </a:cubicBezTo>
                <a:close/>
                <a:moveTo>
                  <a:pt x="2116454" y="3048000"/>
                </a:moveTo>
                <a:lnTo>
                  <a:pt x="3318509" y="3048000"/>
                </a:lnTo>
                <a:cubicBezTo>
                  <a:pt x="3360419" y="3048000"/>
                  <a:pt x="3394709" y="3082290"/>
                  <a:pt x="3394709" y="3124200"/>
                </a:cubicBezTo>
                <a:cubicBezTo>
                  <a:pt x="3394709" y="3166110"/>
                  <a:pt x="3360419" y="3200400"/>
                  <a:pt x="3318509" y="3200400"/>
                </a:cubicBezTo>
                <a:lnTo>
                  <a:pt x="2116454" y="3200400"/>
                </a:lnTo>
                <a:cubicBezTo>
                  <a:pt x="2074544" y="3200400"/>
                  <a:pt x="2040254" y="3166110"/>
                  <a:pt x="2040254" y="3124200"/>
                </a:cubicBezTo>
                <a:cubicBezTo>
                  <a:pt x="2040254" y="3082290"/>
                  <a:pt x="2074544" y="3048000"/>
                  <a:pt x="2116454" y="3048000"/>
                </a:cubicBezTo>
                <a:close/>
                <a:moveTo>
                  <a:pt x="1371600" y="3048000"/>
                </a:moveTo>
                <a:lnTo>
                  <a:pt x="1811655" y="3048000"/>
                </a:lnTo>
                <a:cubicBezTo>
                  <a:pt x="1853565" y="3048000"/>
                  <a:pt x="1887855" y="3082290"/>
                  <a:pt x="1887855" y="3124200"/>
                </a:cubicBezTo>
                <a:cubicBezTo>
                  <a:pt x="1887855" y="3166110"/>
                  <a:pt x="1853565" y="3200400"/>
                  <a:pt x="1811655" y="3200400"/>
                </a:cubicBezTo>
                <a:lnTo>
                  <a:pt x="1371600" y="3200400"/>
                </a:lnTo>
                <a:cubicBezTo>
                  <a:pt x="1329690" y="3200400"/>
                  <a:pt x="1295400" y="3166110"/>
                  <a:pt x="1295400" y="3124200"/>
                </a:cubicBezTo>
                <a:cubicBezTo>
                  <a:pt x="1295400" y="3082290"/>
                  <a:pt x="1329690" y="3048000"/>
                  <a:pt x="1371600" y="3048000"/>
                </a:cubicBezTo>
                <a:close/>
                <a:moveTo>
                  <a:pt x="1371600" y="2743200"/>
                </a:moveTo>
                <a:lnTo>
                  <a:pt x="3317557" y="2743200"/>
                </a:lnTo>
                <a:cubicBezTo>
                  <a:pt x="3359468" y="2743200"/>
                  <a:pt x="3393758" y="2777490"/>
                  <a:pt x="3393758" y="2819400"/>
                </a:cubicBezTo>
                <a:cubicBezTo>
                  <a:pt x="3393758" y="2861310"/>
                  <a:pt x="3359468" y="2895600"/>
                  <a:pt x="3317557" y="2895600"/>
                </a:cubicBezTo>
                <a:lnTo>
                  <a:pt x="1371600" y="2895600"/>
                </a:lnTo>
                <a:cubicBezTo>
                  <a:pt x="1329690" y="2895600"/>
                  <a:pt x="1295400" y="2861310"/>
                  <a:pt x="1295400" y="2819400"/>
                </a:cubicBezTo>
                <a:cubicBezTo>
                  <a:pt x="1295400" y="2777490"/>
                  <a:pt x="1329690" y="2743200"/>
                  <a:pt x="1371600" y="2743200"/>
                </a:cubicBezTo>
                <a:close/>
                <a:moveTo>
                  <a:pt x="1066800" y="2743200"/>
                </a:moveTo>
                <a:cubicBezTo>
                  <a:pt x="1108710" y="2743200"/>
                  <a:pt x="1143000" y="2777490"/>
                  <a:pt x="1143000" y="2819400"/>
                </a:cubicBezTo>
                <a:cubicBezTo>
                  <a:pt x="1143000" y="2861310"/>
                  <a:pt x="1108710" y="2895600"/>
                  <a:pt x="1066800" y="2895600"/>
                </a:cubicBezTo>
                <a:cubicBezTo>
                  <a:pt x="1024890" y="2895600"/>
                  <a:pt x="990600" y="2861310"/>
                  <a:pt x="990600" y="2819400"/>
                </a:cubicBezTo>
                <a:cubicBezTo>
                  <a:pt x="990600" y="2777490"/>
                  <a:pt x="1024890" y="2743200"/>
                  <a:pt x="1066800" y="2743200"/>
                </a:cubicBezTo>
                <a:close/>
                <a:moveTo>
                  <a:pt x="2878455" y="2438400"/>
                </a:moveTo>
                <a:lnTo>
                  <a:pt x="3318510" y="2438400"/>
                </a:lnTo>
                <a:cubicBezTo>
                  <a:pt x="3360420" y="2438400"/>
                  <a:pt x="3394710" y="2472690"/>
                  <a:pt x="3394710" y="2514600"/>
                </a:cubicBezTo>
                <a:cubicBezTo>
                  <a:pt x="3394710" y="2556510"/>
                  <a:pt x="3360420" y="2590800"/>
                  <a:pt x="3318510" y="2590800"/>
                </a:cubicBezTo>
                <a:lnTo>
                  <a:pt x="2878455" y="2590800"/>
                </a:lnTo>
                <a:cubicBezTo>
                  <a:pt x="2836545" y="2590800"/>
                  <a:pt x="2802255" y="2556510"/>
                  <a:pt x="2802255" y="2514600"/>
                </a:cubicBezTo>
                <a:cubicBezTo>
                  <a:pt x="2802255" y="2472690"/>
                  <a:pt x="2836545" y="2438400"/>
                  <a:pt x="2878455" y="2438400"/>
                </a:cubicBezTo>
                <a:close/>
                <a:moveTo>
                  <a:pt x="1371600" y="2438400"/>
                </a:moveTo>
                <a:lnTo>
                  <a:pt x="2573655" y="2438400"/>
                </a:lnTo>
                <a:cubicBezTo>
                  <a:pt x="2615565" y="2438400"/>
                  <a:pt x="2649855" y="2472690"/>
                  <a:pt x="2649855" y="2514600"/>
                </a:cubicBezTo>
                <a:cubicBezTo>
                  <a:pt x="2649855" y="2556510"/>
                  <a:pt x="2615565" y="2590800"/>
                  <a:pt x="2573655" y="2590800"/>
                </a:cubicBezTo>
                <a:lnTo>
                  <a:pt x="1371600" y="2590800"/>
                </a:lnTo>
                <a:cubicBezTo>
                  <a:pt x="1329690" y="2590800"/>
                  <a:pt x="1295400" y="2556510"/>
                  <a:pt x="1295400" y="2514600"/>
                </a:cubicBezTo>
                <a:cubicBezTo>
                  <a:pt x="1295400" y="2472690"/>
                  <a:pt x="1329690" y="2438400"/>
                  <a:pt x="1371600" y="2438400"/>
                </a:cubicBezTo>
                <a:close/>
                <a:moveTo>
                  <a:pt x="1371600" y="2133600"/>
                </a:moveTo>
                <a:lnTo>
                  <a:pt x="3317557" y="2133600"/>
                </a:lnTo>
                <a:cubicBezTo>
                  <a:pt x="3359468" y="2133600"/>
                  <a:pt x="3393758" y="2167890"/>
                  <a:pt x="3393758" y="2209800"/>
                </a:cubicBezTo>
                <a:cubicBezTo>
                  <a:pt x="3393758" y="2251710"/>
                  <a:pt x="3359468" y="2286000"/>
                  <a:pt x="3317557" y="2286000"/>
                </a:cubicBezTo>
                <a:lnTo>
                  <a:pt x="1371600" y="2286000"/>
                </a:lnTo>
                <a:cubicBezTo>
                  <a:pt x="1329690" y="2286000"/>
                  <a:pt x="1295400" y="2251710"/>
                  <a:pt x="1295400" y="2209800"/>
                </a:cubicBezTo>
                <a:cubicBezTo>
                  <a:pt x="1295400" y="2167890"/>
                  <a:pt x="1329690" y="2133600"/>
                  <a:pt x="1371600" y="2133600"/>
                </a:cubicBezTo>
                <a:close/>
                <a:moveTo>
                  <a:pt x="1066800" y="2133600"/>
                </a:moveTo>
                <a:cubicBezTo>
                  <a:pt x="1108710" y="2133600"/>
                  <a:pt x="1143000" y="2167890"/>
                  <a:pt x="1143000" y="2209800"/>
                </a:cubicBezTo>
                <a:cubicBezTo>
                  <a:pt x="1143000" y="2251710"/>
                  <a:pt x="1108710" y="2286000"/>
                  <a:pt x="1066800" y="2286000"/>
                </a:cubicBezTo>
                <a:cubicBezTo>
                  <a:pt x="1024890" y="2286000"/>
                  <a:pt x="990600" y="2251710"/>
                  <a:pt x="990600" y="2209800"/>
                </a:cubicBezTo>
                <a:cubicBezTo>
                  <a:pt x="990600" y="2167890"/>
                  <a:pt x="1024890" y="2133600"/>
                  <a:pt x="1066800" y="2133600"/>
                </a:cubicBezTo>
                <a:close/>
                <a:moveTo>
                  <a:pt x="1887854" y="1752600"/>
                </a:moveTo>
                <a:lnTo>
                  <a:pt x="2497454" y="1752600"/>
                </a:lnTo>
                <a:cubicBezTo>
                  <a:pt x="2539364" y="1752600"/>
                  <a:pt x="2573654" y="1786890"/>
                  <a:pt x="2573654" y="1828800"/>
                </a:cubicBezTo>
                <a:cubicBezTo>
                  <a:pt x="2573654" y="1870710"/>
                  <a:pt x="2539364" y="1905000"/>
                  <a:pt x="2497454" y="1905000"/>
                </a:cubicBezTo>
                <a:lnTo>
                  <a:pt x="1887854" y="1905000"/>
                </a:lnTo>
                <a:cubicBezTo>
                  <a:pt x="1845944" y="1905000"/>
                  <a:pt x="1811654" y="1870710"/>
                  <a:pt x="1811654" y="1828800"/>
                </a:cubicBezTo>
                <a:cubicBezTo>
                  <a:pt x="1811654" y="1786890"/>
                  <a:pt x="1845944" y="1752600"/>
                  <a:pt x="1887854" y="1752600"/>
                </a:cubicBezTo>
                <a:close/>
                <a:moveTo>
                  <a:pt x="2116454" y="1447800"/>
                </a:moveTo>
                <a:lnTo>
                  <a:pt x="2861309" y="1447800"/>
                </a:lnTo>
                <a:cubicBezTo>
                  <a:pt x="2903219" y="1447800"/>
                  <a:pt x="2937509" y="1482090"/>
                  <a:pt x="2937509" y="1524000"/>
                </a:cubicBezTo>
                <a:cubicBezTo>
                  <a:pt x="2937509" y="1565910"/>
                  <a:pt x="2903219" y="1600200"/>
                  <a:pt x="2861309" y="1600200"/>
                </a:cubicBezTo>
                <a:lnTo>
                  <a:pt x="2116454" y="1600200"/>
                </a:lnTo>
                <a:cubicBezTo>
                  <a:pt x="2074544" y="1600200"/>
                  <a:pt x="2040254" y="1565910"/>
                  <a:pt x="2040254" y="1524000"/>
                </a:cubicBezTo>
                <a:cubicBezTo>
                  <a:pt x="2040254" y="1482090"/>
                  <a:pt x="2074544" y="1447800"/>
                  <a:pt x="2116454" y="1447800"/>
                </a:cubicBezTo>
                <a:close/>
                <a:moveTo>
                  <a:pt x="1524000" y="1447800"/>
                </a:moveTo>
                <a:lnTo>
                  <a:pt x="1811655" y="1447800"/>
                </a:lnTo>
                <a:cubicBezTo>
                  <a:pt x="1853565" y="1447800"/>
                  <a:pt x="1887855" y="1482090"/>
                  <a:pt x="1887855" y="1524000"/>
                </a:cubicBezTo>
                <a:cubicBezTo>
                  <a:pt x="1887855" y="1565910"/>
                  <a:pt x="1853565" y="1600200"/>
                  <a:pt x="1811655" y="1600200"/>
                </a:cubicBezTo>
                <a:lnTo>
                  <a:pt x="1524000" y="1600200"/>
                </a:lnTo>
                <a:cubicBezTo>
                  <a:pt x="1482090" y="1600200"/>
                  <a:pt x="1447800" y="1565910"/>
                  <a:pt x="1447800" y="1524000"/>
                </a:cubicBezTo>
                <a:cubicBezTo>
                  <a:pt x="1447800" y="1482090"/>
                  <a:pt x="1482090" y="1447800"/>
                  <a:pt x="1524000" y="1447800"/>
                </a:cubicBezTo>
                <a:close/>
                <a:moveTo>
                  <a:pt x="2184052" y="533816"/>
                </a:moveTo>
                <a:cubicBezTo>
                  <a:pt x="2166639" y="536853"/>
                  <a:pt x="2152173" y="550069"/>
                  <a:pt x="2147887" y="568642"/>
                </a:cubicBezTo>
                <a:cubicBezTo>
                  <a:pt x="2145982" y="577214"/>
                  <a:pt x="2143124" y="584834"/>
                  <a:pt x="2138362" y="592454"/>
                </a:cubicBezTo>
                <a:cubicBezTo>
                  <a:pt x="2116454" y="627697"/>
                  <a:pt x="2068829" y="639127"/>
                  <a:pt x="2033587" y="616267"/>
                </a:cubicBezTo>
                <a:cubicBezTo>
                  <a:pt x="2018347" y="606742"/>
                  <a:pt x="2000249" y="606742"/>
                  <a:pt x="1985009" y="616267"/>
                </a:cubicBezTo>
                <a:cubicBezTo>
                  <a:pt x="1964054" y="629602"/>
                  <a:pt x="1957387" y="658178"/>
                  <a:pt x="1970722" y="679132"/>
                </a:cubicBezTo>
                <a:cubicBezTo>
                  <a:pt x="1974532" y="686752"/>
                  <a:pt x="1978342" y="694372"/>
                  <a:pt x="1980247" y="702944"/>
                </a:cubicBezTo>
                <a:cubicBezTo>
                  <a:pt x="1989772" y="743902"/>
                  <a:pt x="1964054" y="784859"/>
                  <a:pt x="1923097" y="794384"/>
                </a:cubicBezTo>
                <a:cubicBezTo>
                  <a:pt x="1905952" y="798194"/>
                  <a:pt x="1892617" y="811529"/>
                  <a:pt x="1888807" y="828675"/>
                </a:cubicBezTo>
                <a:cubicBezTo>
                  <a:pt x="1883092" y="853439"/>
                  <a:pt x="1898332" y="877252"/>
                  <a:pt x="1923097" y="882967"/>
                </a:cubicBezTo>
                <a:cubicBezTo>
                  <a:pt x="1931669" y="884872"/>
                  <a:pt x="1939289" y="887729"/>
                  <a:pt x="1946909" y="892492"/>
                </a:cubicBezTo>
                <a:cubicBezTo>
                  <a:pt x="1982152" y="914399"/>
                  <a:pt x="1993582" y="962024"/>
                  <a:pt x="1970722" y="997267"/>
                </a:cubicBezTo>
                <a:cubicBezTo>
                  <a:pt x="1961197" y="1012507"/>
                  <a:pt x="1961197" y="1030604"/>
                  <a:pt x="1970722" y="1045844"/>
                </a:cubicBezTo>
                <a:cubicBezTo>
                  <a:pt x="1984057" y="1066799"/>
                  <a:pt x="2012632" y="1073467"/>
                  <a:pt x="2033587" y="1060132"/>
                </a:cubicBezTo>
                <a:cubicBezTo>
                  <a:pt x="2041207" y="1056322"/>
                  <a:pt x="2048827" y="1052512"/>
                  <a:pt x="2057399" y="1050607"/>
                </a:cubicBezTo>
                <a:cubicBezTo>
                  <a:pt x="2098357" y="1041082"/>
                  <a:pt x="2139314" y="1066799"/>
                  <a:pt x="2148839" y="1107757"/>
                </a:cubicBezTo>
                <a:cubicBezTo>
                  <a:pt x="2152649" y="1124902"/>
                  <a:pt x="2165984" y="1138237"/>
                  <a:pt x="2183129" y="1142047"/>
                </a:cubicBezTo>
                <a:cubicBezTo>
                  <a:pt x="2207894" y="1147762"/>
                  <a:pt x="2231707" y="1132522"/>
                  <a:pt x="2237422" y="1107757"/>
                </a:cubicBezTo>
                <a:cubicBezTo>
                  <a:pt x="2239327" y="1099184"/>
                  <a:pt x="2242184" y="1091564"/>
                  <a:pt x="2246947" y="1083944"/>
                </a:cubicBezTo>
                <a:cubicBezTo>
                  <a:pt x="2268854" y="1048702"/>
                  <a:pt x="2316479" y="1037272"/>
                  <a:pt x="2351722" y="1060132"/>
                </a:cubicBezTo>
                <a:cubicBezTo>
                  <a:pt x="2366962" y="1069657"/>
                  <a:pt x="2385059" y="1069657"/>
                  <a:pt x="2400299" y="1060132"/>
                </a:cubicBezTo>
                <a:cubicBezTo>
                  <a:pt x="2421254" y="1046797"/>
                  <a:pt x="2427922" y="1018222"/>
                  <a:pt x="2414587" y="997267"/>
                </a:cubicBezTo>
                <a:cubicBezTo>
                  <a:pt x="2410777" y="989647"/>
                  <a:pt x="2406967" y="982027"/>
                  <a:pt x="2405062" y="973454"/>
                </a:cubicBezTo>
                <a:cubicBezTo>
                  <a:pt x="2395537" y="932497"/>
                  <a:pt x="2421254" y="891539"/>
                  <a:pt x="2462212" y="882014"/>
                </a:cubicBezTo>
                <a:cubicBezTo>
                  <a:pt x="2479357" y="878204"/>
                  <a:pt x="2492692" y="864869"/>
                  <a:pt x="2496502" y="847724"/>
                </a:cubicBezTo>
                <a:cubicBezTo>
                  <a:pt x="2502217" y="822960"/>
                  <a:pt x="2486977" y="799148"/>
                  <a:pt x="2462212" y="793433"/>
                </a:cubicBezTo>
                <a:cubicBezTo>
                  <a:pt x="2453639" y="791528"/>
                  <a:pt x="2446019" y="788669"/>
                  <a:pt x="2438399" y="783907"/>
                </a:cubicBezTo>
                <a:cubicBezTo>
                  <a:pt x="2403157" y="761999"/>
                  <a:pt x="2391727" y="714374"/>
                  <a:pt x="2414587" y="679132"/>
                </a:cubicBezTo>
                <a:cubicBezTo>
                  <a:pt x="2424112" y="663893"/>
                  <a:pt x="2424112" y="645794"/>
                  <a:pt x="2414587" y="630554"/>
                </a:cubicBezTo>
                <a:cubicBezTo>
                  <a:pt x="2401252" y="609600"/>
                  <a:pt x="2372677" y="602933"/>
                  <a:pt x="2351722" y="616267"/>
                </a:cubicBezTo>
                <a:cubicBezTo>
                  <a:pt x="2344102" y="620077"/>
                  <a:pt x="2336482" y="623887"/>
                  <a:pt x="2327909" y="625792"/>
                </a:cubicBezTo>
                <a:cubicBezTo>
                  <a:pt x="2286952" y="635317"/>
                  <a:pt x="2245994" y="609600"/>
                  <a:pt x="2236469" y="568642"/>
                </a:cubicBezTo>
                <a:cubicBezTo>
                  <a:pt x="2232659" y="551497"/>
                  <a:pt x="2219324" y="538162"/>
                  <a:pt x="2202179" y="534353"/>
                </a:cubicBezTo>
                <a:cubicBezTo>
                  <a:pt x="2195988" y="532924"/>
                  <a:pt x="2189856" y="532805"/>
                  <a:pt x="2184052" y="533816"/>
                </a:cubicBezTo>
                <a:close/>
                <a:moveTo>
                  <a:pt x="2216943" y="382785"/>
                </a:moveTo>
                <a:cubicBezTo>
                  <a:pt x="2267664" y="389096"/>
                  <a:pt x="2316003" y="414813"/>
                  <a:pt x="2349817" y="458153"/>
                </a:cubicBezTo>
                <a:cubicBezTo>
                  <a:pt x="2366962" y="456248"/>
                  <a:pt x="2383154" y="456248"/>
                  <a:pt x="2399347" y="458153"/>
                </a:cubicBezTo>
                <a:cubicBezTo>
                  <a:pt x="2508884" y="471487"/>
                  <a:pt x="2586037" y="571499"/>
                  <a:pt x="2572702" y="681037"/>
                </a:cubicBezTo>
                <a:cubicBezTo>
                  <a:pt x="2585084" y="690562"/>
                  <a:pt x="2596514" y="701992"/>
                  <a:pt x="2606992" y="715327"/>
                </a:cubicBezTo>
                <a:cubicBezTo>
                  <a:pt x="2675572" y="802004"/>
                  <a:pt x="2659379" y="927734"/>
                  <a:pt x="2572702" y="995362"/>
                </a:cubicBezTo>
                <a:cubicBezTo>
                  <a:pt x="2574607" y="1012507"/>
                  <a:pt x="2574607" y="1028699"/>
                  <a:pt x="2572702" y="1044892"/>
                </a:cubicBezTo>
                <a:cubicBezTo>
                  <a:pt x="2559367" y="1154429"/>
                  <a:pt x="2459354" y="1231582"/>
                  <a:pt x="2349817" y="1218247"/>
                </a:cubicBezTo>
                <a:cubicBezTo>
                  <a:pt x="2340292" y="1230629"/>
                  <a:pt x="2328862" y="1242059"/>
                  <a:pt x="2315527" y="1252537"/>
                </a:cubicBezTo>
                <a:cubicBezTo>
                  <a:pt x="2228849" y="1321117"/>
                  <a:pt x="2103119" y="1304924"/>
                  <a:pt x="2035492" y="1218247"/>
                </a:cubicBezTo>
                <a:cubicBezTo>
                  <a:pt x="2018347" y="1220152"/>
                  <a:pt x="2002154" y="1220152"/>
                  <a:pt x="1985962" y="1218247"/>
                </a:cubicBezTo>
                <a:cubicBezTo>
                  <a:pt x="1876424" y="1204912"/>
                  <a:pt x="1799272" y="1104899"/>
                  <a:pt x="1812607" y="995362"/>
                </a:cubicBezTo>
                <a:cubicBezTo>
                  <a:pt x="1763077" y="958214"/>
                  <a:pt x="1734502" y="900112"/>
                  <a:pt x="1735454" y="838199"/>
                </a:cubicBezTo>
                <a:cubicBezTo>
                  <a:pt x="1734502" y="776287"/>
                  <a:pt x="1763077" y="718184"/>
                  <a:pt x="1812607" y="681037"/>
                </a:cubicBezTo>
                <a:cubicBezTo>
                  <a:pt x="1810702" y="663893"/>
                  <a:pt x="1810702" y="647699"/>
                  <a:pt x="1812607" y="631507"/>
                </a:cubicBezTo>
                <a:cubicBezTo>
                  <a:pt x="1825942" y="521969"/>
                  <a:pt x="1925954" y="444817"/>
                  <a:pt x="2035492" y="458153"/>
                </a:cubicBezTo>
                <a:cubicBezTo>
                  <a:pt x="2045017" y="445769"/>
                  <a:pt x="2056447" y="434340"/>
                  <a:pt x="2069782" y="423862"/>
                </a:cubicBezTo>
                <a:cubicBezTo>
                  <a:pt x="2113121" y="389572"/>
                  <a:pt x="2166222" y="376475"/>
                  <a:pt x="2216943" y="382785"/>
                </a:cubicBezTo>
                <a:close/>
                <a:moveTo>
                  <a:pt x="4003358" y="152400"/>
                </a:moveTo>
                <a:cubicBezTo>
                  <a:pt x="3877628" y="152400"/>
                  <a:pt x="3775710" y="255270"/>
                  <a:pt x="3774758" y="381000"/>
                </a:cubicBezTo>
                <a:lnTo>
                  <a:pt x="3774758" y="457200"/>
                </a:lnTo>
                <a:lnTo>
                  <a:pt x="4231958" y="457200"/>
                </a:lnTo>
                <a:lnTo>
                  <a:pt x="4231958" y="381000"/>
                </a:lnTo>
                <a:cubicBezTo>
                  <a:pt x="4231958" y="255270"/>
                  <a:pt x="4129088" y="152400"/>
                  <a:pt x="4003358" y="152400"/>
                </a:cubicBezTo>
                <a:close/>
                <a:moveTo>
                  <a:pt x="990600" y="0"/>
                </a:moveTo>
                <a:lnTo>
                  <a:pt x="4003358" y="0"/>
                </a:lnTo>
                <a:cubicBezTo>
                  <a:pt x="4213860" y="0"/>
                  <a:pt x="4384358" y="170498"/>
                  <a:pt x="4384358" y="381000"/>
                </a:cubicBezTo>
                <a:lnTo>
                  <a:pt x="4384358" y="533400"/>
                </a:lnTo>
                <a:cubicBezTo>
                  <a:pt x="4384358" y="575311"/>
                  <a:pt x="4350068" y="609600"/>
                  <a:pt x="4308158" y="609600"/>
                </a:cubicBezTo>
                <a:lnTo>
                  <a:pt x="3774758" y="609600"/>
                </a:lnTo>
                <a:lnTo>
                  <a:pt x="3774758" y="4191000"/>
                </a:lnTo>
                <a:cubicBezTo>
                  <a:pt x="3774758" y="4401503"/>
                  <a:pt x="3604260" y="4572000"/>
                  <a:pt x="3393758" y="4572000"/>
                </a:cubicBezTo>
                <a:lnTo>
                  <a:pt x="381000" y="4572000"/>
                </a:lnTo>
                <a:cubicBezTo>
                  <a:pt x="170498" y="4572000"/>
                  <a:pt x="0" y="4401503"/>
                  <a:pt x="0" y="4191000"/>
                </a:cubicBezTo>
                <a:lnTo>
                  <a:pt x="0" y="4038600"/>
                </a:lnTo>
                <a:cubicBezTo>
                  <a:pt x="0" y="3996690"/>
                  <a:pt x="34290" y="3962400"/>
                  <a:pt x="76200" y="3962400"/>
                </a:cubicBezTo>
                <a:lnTo>
                  <a:pt x="3089910" y="3962400"/>
                </a:lnTo>
                <a:cubicBezTo>
                  <a:pt x="3131820" y="3962400"/>
                  <a:pt x="3166110" y="3996690"/>
                  <a:pt x="3166110" y="4038600"/>
                </a:cubicBezTo>
                <a:lnTo>
                  <a:pt x="3166110" y="4191000"/>
                </a:lnTo>
                <a:cubicBezTo>
                  <a:pt x="3166110" y="4315778"/>
                  <a:pt x="3266123" y="4417695"/>
                  <a:pt x="3389948" y="4419600"/>
                </a:cubicBezTo>
                <a:cubicBezTo>
                  <a:pt x="3518535" y="4422458"/>
                  <a:pt x="3623310" y="4314825"/>
                  <a:pt x="3623310" y="4186238"/>
                </a:cubicBezTo>
                <a:lnTo>
                  <a:pt x="3623310" y="381000"/>
                </a:lnTo>
                <a:cubicBezTo>
                  <a:pt x="3623310" y="298133"/>
                  <a:pt x="3649980" y="218124"/>
                  <a:pt x="3699510" y="152400"/>
                </a:cubicBezTo>
                <a:lnTo>
                  <a:pt x="990600" y="152400"/>
                </a:lnTo>
                <a:cubicBezTo>
                  <a:pt x="864870" y="152400"/>
                  <a:pt x="762000" y="255270"/>
                  <a:pt x="762000" y="381000"/>
                </a:cubicBezTo>
                <a:lnTo>
                  <a:pt x="762000" y="3733800"/>
                </a:lnTo>
                <a:cubicBezTo>
                  <a:pt x="762000" y="3775710"/>
                  <a:pt x="727710" y="3810000"/>
                  <a:pt x="685800" y="3810000"/>
                </a:cubicBezTo>
                <a:cubicBezTo>
                  <a:pt x="643890" y="3810000"/>
                  <a:pt x="609600" y="3775710"/>
                  <a:pt x="609600" y="3733800"/>
                </a:cubicBezTo>
                <a:lnTo>
                  <a:pt x="609600" y="381000"/>
                </a:lnTo>
                <a:cubicBezTo>
                  <a:pt x="609600" y="170498"/>
                  <a:pt x="780098" y="0"/>
                  <a:pt x="99060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996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Полилиния 18">
            <a:extLst>
              <a:ext uri="{FF2B5EF4-FFF2-40B4-BE49-F238E27FC236}">
                <a16:creationId xmlns:a16="http://schemas.microsoft.com/office/drawing/2014/main" id="{837295AF-DA3C-6A52-B6EA-D4F01F2422B4}"/>
              </a:ext>
            </a:extLst>
          </p:cNvPr>
          <p:cNvSpPr>
            <a:spLocks noChangeAspect="1"/>
          </p:cNvSpPr>
          <p:nvPr/>
        </p:nvSpPr>
        <p:spPr>
          <a:xfrm>
            <a:off x="6467654" y="3340783"/>
            <a:ext cx="426691" cy="355428"/>
          </a:xfrm>
          <a:custGeom>
            <a:avLst/>
            <a:gdLst>
              <a:gd name="connsiteX0" fmla="*/ 297626 w 720000"/>
              <a:gd name="connsiteY0" fmla="*/ 515574 h 599751"/>
              <a:gd name="connsiteX1" fmla="*/ 288823 w 720000"/>
              <a:gd name="connsiteY1" fmla="*/ 577203 h 599751"/>
              <a:gd name="connsiteX2" fmla="*/ 431176 w 720000"/>
              <a:gd name="connsiteY2" fmla="*/ 577203 h 599751"/>
              <a:gd name="connsiteX3" fmla="*/ 422370 w 720000"/>
              <a:gd name="connsiteY3" fmla="*/ 515574 h 599751"/>
              <a:gd name="connsiteX4" fmla="*/ 22546 w 720000"/>
              <a:gd name="connsiteY4" fmla="*/ 455449 h 599751"/>
              <a:gd name="connsiteX5" fmla="*/ 22546 w 720000"/>
              <a:gd name="connsiteY5" fmla="*/ 480251 h 599751"/>
              <a:gd name="connsiteX6" fmla="*/ 35324 w 720000"/>
              <a:gd name="connsiteY6" fmla="*/ 493028 h 599751"/>
              <a:gd name="connsiteX7" fmla="*/ 684676 w 720000"/>
              <a:gd name="connsiteY7" fmla="*/ 493028 h 599751"/>
              <a:gd name="connsiteX8" fmla="*/ 697454 w 720000"/>
              <a:gd name="connsiteY8" fmla="*/ 480251 h 599751"/>
              <a:gd name="connsiteX9" fmla="*/ 697452 w 720000"/>
              <a:gd name="connsiteY9" fmla="*/ 480251 h 599751"/>
              <a:gd name="connsiteX10" fmla="*/ 697452 w 720000"/>
              <a:gd name="connsiteY10" fmla="*/ 455449 h 599751"/>
              <a:gd name="connsiteX11" fmla="*/ 347976 w 720000"/>
              <a:gd name="connsiteY11" fmla="*/ 347225 h 599751"/>
              <a:gd name="connsiteX12" fmla="*/ 300452 w 720000"/>
              <a:gd name="connsiteY12" fmla="*/ 384803 h 599751"/>
              <a:gd name="connsiteX13" fmla="*/ 395500 w 720000"/>
              <a:gd name="connsiteY13" fmla="*/ 384803 h 599751"/>
              <a:gd name="connsiteX14" fmla="*/ 347976 w 720000"/>
              <a:gd name="connsiteY14" fmla="*/ 347225 h 599751"/>
              <a:gd name="connsiteX15" fmla="*/ 347977 w 720000"/>
              <a:gd name="connsiteY15" fmla="*/ 299124 h 599751"/>
              <a:gd name="connsiteX16" fmla="*/ 251700 w 720000"/>
              <a:gd name="connsiteY16" fmla="*/ 384803 h 599751"/>
              <a:gd name="connsiteX17" fmla="*/ 277476 w 720000"/>
              <a:gd name="connsiteY17" fmla="*/ 384803 h 599751"/>
              <a:gd name="connsiteX18" fmla="*/ 347976 w 720000"/>
              <a:gd name="connsiteY18" fmla="*/ 324677 h 599751"/>
              <a:gd name="connsiteX19" fmla="*/ 418477 w 720000"/>
              <a:gd name="connsiteY19" fmla="*/ 384803 h 599751"/>
              <a:gd name="connsiteX20" fmla="*/ 444253 w 720000"/>
              <a:gd name="connsiteY20" fmla="*/ 384803 h 599751"/>
              <a:gd name="connsiteX21" fmla="*/ 347977 w 720000"/>
              <a:gd name="connsiteY21" fmla="*/ 299124 h 599751"/>
              <a:gd name="connsiteX22" fmla="*/ 588476 w 720000"/>
              <a:gd name="connsiteY22" fmla="*/ 299122 h 599751"/>
              <a:gd name="connsiteX23" fmla="*/ 575699 w 720000"/>
              <a:gd name="connsiteY23" fmla="*/ 311900 h 599751"/>
              <a:gd name="connsiteX24" fmla="*/ 588476 w 720000"/>
              <a:gd name="connsiteY24" fmla="*/ 324677 h 599751"/>
              <a:gd name="connsiteX25" fmla="*/ 601253 w 720000"/>
              <a:gd name="connsiteY25" fmla="*/ 311900 h 599751"/>
              <a:gd name="connsiteX26" fmla="*/ 588476 w 720000"/>
              <a:gd name="connsiteY26" fmla="*/ 299122 h 599751"/>
              <a:gd name="connsiteX27" fmla="*/ 588473 w 720000"/>
              <a:gd name="connsiteY27" fmla="*/ 264548 h 599751"/>
              <a:gd name="connsiteX28" fmla="*/ 599747 w 720000"/>
              <a:gd name="connsiteY28" fmla="*/ 275822 h 599751"/>
              <a:gd name="connsiteX29" fmla="*/ 599747 w 720000"/>
              <a:gd name="connsiteY29" fmla="*/ 278428 h 599751"/>
              <a:gd name="connsiteX30" fmla="*/ 611806 w 720000"/>
              <a:gd name="connsiteY30" fmla="*/ 285408 h 599751"/>
              <a:gd name="connsiteX31" fmla="*/ 614078 w 720000"/>
              <a:gd name="connsiteY31" fmla="*/ 284096 h 599751"/>
              <a:gd name="connsiteX32" fmla="*/ 629478 w 720000"/>
              <a:gd name="connsiteY32" fmla="*/ 288222 h 599751"/>
              <a:gd name="connsiteX33" fmla="*/ 625352 w 720000"/>
              <a:gd name="connsiteY33" fmla="*/ 303623 h 599751"/>
              <a:gd name="connsiteX34" fmla="*/ 623102 w 720000"/>
              <a:gd name="connsiteY34" fmla="*/ 304922 h 599751"/>
              <a:gd name="connsiteX35" fmla="*/ 623797 w 720000"/>
              <a:gd name="connsiteY35" fmla="*/ 311899 h 599751"/>
              <a:gd name="connsiteX36" fmla="*/ 623102 w 720000"/>
              <a:gd name="connsiteY36" fmla="*/ 318875 h 599751"/>
              <a:gd name="connsiteX37" fmla="*/ 625352 w 720000"/>
              <a:gd name="connsiteY37" fmla="*/ 320175 h 599751"/>
              <a:gd name="connsiteX38" fmla="*/ 629478 w 720000"/>
              <a:gd name="connsiteY38" fmla="*/ 335574 h 599751"/>
              <a:gd name="connsiteX39" fmla="*/ 619705 w 720000"/>
              <a:gd name="connsiteY39" fmla="*/ 341212 h 599751"/>
              <a:gd name="connsiteX40" fmla="*/ 614078 w 720000"/>
              <a:gd name="connsiteY40" fmla="*/ 339700 h 599751"/>
              <a:gd name="connsiteX41" fmla="*/ 611806 w 720000"/>
              <a:gd name="connsiteY41" fmla="*/ 338388 h 599751"/>
              <a:gd name="connsiteX42" fmla="*/ 599747 w 720000"/>
              <a:gd name="connsiteY42" fmla="*/ 345369 h 599751"/>
              <a:gd name="connsiteX43" fmla="*/ 599747 w 720000"/>
              <a:gd name="connsiteY43" fmla="*/ 347976 h 599751"/>
              <a:gd name="connsiteX44" fmla="*/ 588473 w 720000"/>
              <a:gd name="connsiteY44" fmla="*/ 359250 h 599751"/>
              <a:gd name="connsiteX45" fmla="*/ 577199 w 720000"/>
              <a:gd name="connsiteY45" fmla="*/ 347976 h 599751"/>
              <a:gd name="connsiteX46" fmla="*/ 577199 w 720000"/>
              <a:gd name="connsiteY46" fmla="*/ 345369 h 599751"/>
              <a:gd name="connsiteX47" fmla="*/ 565141 w 720000"/>
              <a:gd name="connsiteY47" fmla="*/ 338388 h 599751"/>
              <a:gd name="connsiteX48" fmla="*/ 562868 w 720000"/>
              <a:gd name="connsiteY48" fmla="*/ 339700 h 599751"/>
              <a:gd name="connsiteX49" fmla="*/ 557242 w 720000"/>
              <a:gd name="connsiteY49" fmla="*/ 341212 h 599751"/>
              <a:gd name="connsiteX50" fmla="*/ 547468 w 720000"/>
              <a:gd name="connsiteY50" fmla="*/ 335574 h 599751"/>
              <a:gd name="connsiteX51" fmla="*/ 551594 w 720000"/>
              <a:gd name="connsiteY51" fmla="*/ 320175 h 599751"/>
              <a:gd name="connsiteX52" fmla="*/ 553844 w 720000"/>
              <a:gd name="connsiteY52" fmla="*/ 318875 h 599751"/>
              <a:gd name="connsiteX53" fmla="*/ 553150 w 720000"/>
              <a:gd name="connsiteY53" fmla="*/ 311899 h 599751"/>
              <a:gd name="connsiteX54" fmla="*/ 553846 w 720000"/>
              <a:gd name="connsiteY54" fmla="*/ 304922 h 599751"/>
              <a:gd name="connsiteX55" fmla="*/ 551596 w 720000"/>
              <a:gd name="connsiteY55" fmla="*/ 303623 h 599751"/>
              <a:gd name="connsiteX56" fmla="*/ 547470 w 720000"/>
              <a:gd name="connsiteY56" fmla="*/ 288222 h 599751"/>
              <a:gd name="connsiteX57" fmla="*/ 562870 w 720000"/>
              <a:gd name="connsiteY57" fmla="*/ 284096 h 599751"/>
              <a:gd name="connsiteX58" fmla="*/ 565142 w 720000"/>
              <a:gd name="connsiteY58" fmla="*/ 285408 h 599751"/>
              <a:gd name="connsiteX59" fmla="*/ 577201 w 720000"/>
              <a:gd name="connsiteY59" fmla="*/ 278428 h 599751"/>
              <a:gd name="connsiteX60" fmla="*/ 577201 w 720000"/>
              <a:gd name="connsiteY60" fmla="*/ 275822 h 599751"/>
              <a:gd name="connsiteX61" fmla="*/ 588473 w 720000"/>
              <a:gd name="connsiteY61" fmla="*/ 264548 h 599751"/>
              <a:gd name="connsiteX62" fmla="*/ 347976 w 720000"/>
              <a:gd name="connsiteY62" fmla="*/ 251023 h 599751"/>
              <a:gd name="connsiteX63" fmla="*/ 203359 w 720000"/>
              <a:gd name="connsiteY63" fmla="*/ 384803 h 599751"/>
              <a:gd name="connsiteX64" fmla="*/ 229022 w 720000"/>
              <a:gd name="connsiteY64" fmla="*/ 384803 h 599751"/>
              <a:gd name="connsiteX65" fmla="*/ 347974 w 720000"/>
              <a:gd name="connsiteY65" fmla="*/ 276578 h 599751"/>
              <a:gd name="connsiteX66" fmla="*/ 466926 w 720000"/>
              <a:gd name="connsiteY66" fmla="*/ 384803 h 599751"/>
              <a:gd name="connsiteX67" fmla="*/ 492592 w 720000"/>
              <a:gd name="connsiteY67" fmla="*/ 384803 h 599751"/>
              <a:gd name="connsiteX68" fmla="*/ 347976 w 720000"/>
              <a:gd name="connsiteY68" fmla="*/ 251023 h 599751"/>
              <a:gd name="connsiteX69" fmla="*/ 191649 w 720000"/>
              <a:gd name="connsiteY69" fmla="*/ 204425 h 599751"/>
              <a:gd name="connsiteX70" fmla="*/ 239751 w 720000"/>
              <a:gd name="connsiteY70" fmla="*/ 204425 h 599751"/>
              <a:gd name="connsiteX71" fmla="*/ 251025 w 720000"/>
              <a:gd name="connsiteY71" fmla="*/ 215699 h 599751"/>
              <a:gd name="connsiteX72" fmla="*/ 239751 w 720000"/>
              <a:gd name="connsiteY72" fmla="*/ 226973 h 599751"/>
              <a:gd name="connsiteX73" fmla="*/ 191649 w 720000"/>
              <a:gd name="connsiteY73" fmla="*/ 226973 h 599751"/>
              <a:gd name="connsiteX74" fmla="*/ 180375 w 720000"/>
              <a:gd name="connsiteY74" fmla="*/ 215699 h 599751"/>
              <a:gd name="connsiteX75" fmla="*/ 191649 w 720000"/>
              <a:gd name="connsiteY75" fmla="*/ 204425 h 599751"/>
              <a:gd name="connsiteX76" fmla="*/ 119499 w 720000"/>
              <a:gd name="connsiteY76" fmla="*/ 204425 h 599751"/>
              <a:gd name="connsiteX77" fmla="*/ 143549 w 720000"/>
              <a:gd name="connsiteY77" fmla="*/ 204425 h 599751"/>
              <a:gd name="connsiteX78" fmla="*/ 154823 w 720000"/>
              <a:gd name="connsiteY78" fmla="*/ 215699 h 599751"/>
              <a:gd name="connsiteX79" fmla="*/ 143549 w 720000"/>
              <a:gd name="connsiteY79" fmla="*/ 226973 h 599751"/>
              <a:gd name="connsiteX80" fmla="*/ 119499 w 720000"/>
              <a:gd name="connsiteY80" fmla="*/ 226973 h 599751"/>
              <a:gd name="connsiteX81" fmla="*/ 108225 w 720000"/>
              <a:gd name="connsiteY81" fmla="*/ 215699 h 599751"/>
              <a:gd name="connsiteX82" fmla="*/ 119499 w 720000"/>
              <a:gd name="connsiteY82" fmla="*/ 204425 h 599751"/>
              <a:gd name="connsiteX83" fmla="*/ 516326 w 720000"/>
              <a:gd name="connsiteY83" fmla="*/ 180315 h 599751"/>
              <a:gd name="connsiteX84" fmla="*/ 527660 w 720000"/>
              <a:gd name="connsiteY84" fmla="*/ 191648 h 599751"/>
              <a:gd name="connsiteX85" fmla="*/ 516326 w 720000"/>
              <a:gd name="connsiteY85" fmla="*/ 202981 h 599751"/>
              <a:gd name="connsiteX86" fmla="*/ 504993 w 720000"/>
              <a:gd name="connsiteY86" fmla="*/ 191648 h 599751"/>
              <a:gd name="connsiteX87" fmla="*/ 516326 w 720000"/>
              <a:gd name="connsiteY87" fmla="*/ 180315 h 599751"/>
              <a:gd name="connsiteX88" fmla="*/ 323926 w 720000"/>
              <a:gd name="connsiteY88" fmla="*/ 156325 h 599751"/>
              <a:gd name="connsiteX89" fmla="*/ 360000 w 720000"/>
              <a:gd name="connsiteY89" fmla="*/ 156325 h 599751"/>
              <a:gd name="connsiteX90" fmla="*/ 371274 w 720000"/>
              <a:gd name="connsiteY90" fmla="*/ 167599 h 599751"/>
              <a:gd name="connsiteX91" fmla="*/ 360000 w 720000"/>
              <a:gd name="connsiteY91" fmla="*/ 178873 h 599751"/>
              <a:gd name="connsiteX92" fmla="*/ 323926 w 720000"/>
              <a:gd name="connsiteY92" fmla="*/ 178873 h 599751"/>
              <a:gd name="connsiteX93" fmla="*/ 312652 w 720000"/>
              <a:gd name="connsiteY93" fmla="*/ 167599 h 599751"/>
              <a:gd name="connsiteX94" fmla="*/ 323926 w 720000"/>
              <a:gd name="connsiteY94" fmla="*/ 156325 h 599751"/>
              <a:gd name="connsiteX95" fmla="*/ 191649 w 720000"/>
              <a:gd name="connsiteY95" fmla="*/ 156325 h 599751"/>
              <a:gd name="connsiteX96" fmla="*/ 275825 w 720000"/>
              <a:gd name="connsiteY96" fmla="*/ 156325 h 599751"/>
              <a:gd name="connsiteX97" fmla="*/ 287099 w 720000"/>
              <a:gd name="connsiteY97" fmla="*/ 167599 h 599751"/>
              <a:gd name="connsiteX98" fmla="*/ 275825 w 720000"/>
              <a:gd name="connsiteY98" fmla="*/ 178873 h 599751"/>
              <a:gd name="connsiteX99" fmla="*/ 191649 w 720000"/>
              <a:gd name="connsiteY99" fmla="*/ 178873 h 599751"/>
              <a:gd name="connsiteX100" fmla="*/ 180375 w 720000"/>
              <a:gd name="connsiteY100" fmla="*/ 167599 h 599751"/>
              <a:gd name="connsiteX101" fmla="*/ 191649 w 720000"/>
              <a:gd name="connsiteY101" fmla="*/ 156325 h 599751"/>
              <a:gd name="connsiteX102" fmla="*/ 119499 w 720000"/>
              <a:gd name="connsiteY102" fmla="*/ 156325 h 599751"/>
              <a:gd name="connsiteX103" fmla="*/ 143549 w 720000"/>
              <a:gd name="connsiteY103" fmla="*/ 156325 h 599751"/>
              <a:gd name="connsiteX104" fmla="*/ 154823 w 720000"/>
              <a:gd name="connsiteY104" fmla="*/ 167599 h 599751"/>
              <a:gd name="connsiteX105" fmla="*/ 143549 w 720000"/>
              <a:gd name="connsiteY105" fmla="*/ 178873 h 599751"/>
              <a:gd name="connsiteX106" fmla="*/ 119499 w 720000"/>
              <a:gd name="connsiteY106" fmla="*/ 178873 h 599751"/>
              <a:gd name="connsiteX107" fmla="*/ 108225 w 720000"/>
              <a:gd name="connsiteY107" fmla="*/ 167599 h 599751"/>
              <a:gd name="connsiteX108" fmla="*/ 119499 w 720000"/>
              <a:gd name="connsiteY108" fmla="*/ 156325 h 599751"/>
              <a:gd name="connsiteX109" fmla="*/ 516325 w 720000"/>
              <a:gd name="connsiteY109" fmla="*/ 154822 h 599751"/>
              <a:gd name="connsiteX110" fmla="*/ 479498 w 720000"/>
              <a:gd name="connsiteY110" fmla="*/ 191649 h 599751"/>
              <a:gd name="connsiteX111" fmla="*/ 516325 w 720000"/>
              <a:gd name="connsiteY111" fmla="*/ 228476 h 599751"/>
              <a:gd name="connsiteX112" fmla="*/ 553152 w 720000"/>
              <a:gd name="connsiteY112" fmla="*/ 191649 h 599751"/>
              <a:gd name="connsiteX113" fmla="*/ 516325 w 720000"/>
              <a:gd name="connsiteY113" fmla="*/ 154822 h 599751"/>
              <a:gd name="connsiteX114" fmla="*/ 516324 w 720000"/>
              <a:gd name="connsiteY114" fmla="*/ 120248 h 599751"/>
              <a:gd name="connsiteX115" fmla="*/ 527598 w 720000"/>
              <a:gd name="connsiteY115" fmla="*/ 131522 h 599751"/>
              <a:gd name="connsiteX116" fmla="*/ 527598 w 720000"/>
              <a:gd name="connsiteY116" fmla="*/ 133360 h 599751"/>
              <a:gd name="connsiteX117" fmla="*/ 549559 w 720000"/>
              <a:gd name="connsiteY117" fmla="*/ 142471 h 599751"/>
              <a:gd name="connsiteX118" fmla="*/ 550868 w 720000"/>
              <a:gd name="connsiteY118" fmla="*/ 141162 h 599751"/>
              <a:gd name="connsiteX119" fmla="*/ 566811 w 720000"/>
              <a:gd name="connsiteY119" fmla="*/ 141162 h 599751"/>
              <a:gd name="connsiteX120" fmla="*/ 566811 w 720000"/>
              <a:gd name="connsiteY120" fmla="*/ 157104 h 599751"/>
              <a:gd name="connsiteX121" fmla="*/ 565502 w 720000"/>
              <a:gd name="connsiteY121" fmla="*/ 158414 h 599751"/>
              <a:gd name="connsiteX122" fmla="*/ 574613 w 720000"/>
              <a:gd name="connsiteY122" fmla="*/ 180375 h 599751"/>
              <a:gd name="connsiteX123" fmla="*/ 576451 w 720000"/>
              <a:gd name="connsiteY123" fmla="*/ 180375 h 599751"/>
              <a:gd name="connsiteX124" fmla="*/ 587722 w 720000"/>
              <a:gd name="connsiteY124" fmla="*/ 191649 h 599751"/>
              <a:gd name="connsiteX125" fmla="*/ 576448 w 720000"/>
              <a:gd name="connsiteY125" fmla="*/ 202923 h 599751"/>
              <a:gd name="connsiteX126" fmla="*/ 574610 w 720000"/>
              <a:gd name="connsiteY126" fmla="*/ 202923 h 599751"/>
              <a:gd name="connsiteX127" fmla="*/ 565499 w 720000"/>
              <a:gd name="connsiteY127" fmla="*/ 224884 h 599751"/>
              <a:gd name="connsiteX128" fmla="*/ 566808 w 720000"/>
              <a:gd name="connsiteY128" fmla="*/ 226193 h 599751"/>
              <a:gd name="connsiteX129" fmla="*/ 566808 w 720000"/>
              <a:gd name="connsiteY129" fmla="*/ 242136 h 599751"/>
              <a:gd name="connsiteX130" fmla="*/ 558838 w 720000"/>
              <a:gd name="connsiteY130" fmla="*/ 245438 h 599751"/>
              <a:gd name="connsiteX131" fmla="*/ 550867 w 720000"/>
              <a:gd name="connsiteY131" fmla="*/ 242136 h 599751"/>
              <a:gd name="connsiteX132" fmla="*/ 549558 w 720000"/>
              <a:gd name="connsiteY132" fmla="*/ 240827 h 599751"/>
              <a:gd name="connsiteX133" fmla="*/ 527596 w 720000"/>
              <a:gd name="connsiteY133" fmla="*/ 249938 h 599751"/>
              <a:gd name="connsiteX134" fmla="*/ 527596 w 720000"/>
              <a:gd name="connsiteY134" fmla="*/ 251776 h 599751"/>
              <a:gd name="connsiteX135" fmla="*/ 516323 w 720000"/>
              <a:gd name="connsiteY135" fmla="*/ 263050 h 599751"/>
              <a:gd name="connsiteX136" fmla="*/ 505049 w 720000"/>
              <a:gd name="connsiteY136" fmla="*/ 251776 h 599751"/>
              <a:gd name="connsiteX137" fmla="*/ 505049 w 720000"/>
              <a:gd name="connsiteY137" fmla="*/ 249938 h 599751"/>
              <a:gd name="connsiteX138" fmla="*/ 483087 w 720000"/>
              <a:gd name="connsiteY138" fmla="*/ 240827 h 599751"/>
              <a:gd name="connsiteX139" fmla="*/ 481778 w 720000"/>
              <a:gd name="connsiteY139" fmla="*/ 242136 h 599751"/>
              <a:gd name="connsiteX140" fmla="*/ 473807 w 720000"/>
              <a:gd name="connsiteY140" fmla="*/ 245438 h 599751"/>
              <a:gd name="connsiteX141" fmla="*/ 465837 w 720000"/>
              <a:gd name="connsiteY141" fmla="*/ 242136 h 599751"/>
              <a:gd name="connsiteX142" fmla="*/ 465837 w 720000"/>
              <a:gd name="connsiteY142" fmla="*/ 226193 h 599751"/>
              <a:gd name="connsiteX143" fmla="*/ 467146 w 720000"/>
              <a:gd name="connsiteY143" fmla="*/ 224884 h 599751"/>
              <a:gd name="connsiteX144" fmla="*/ 458035 w 720000"/>
              <a:gd name="connsiteY144" fmla="*/ 202923 h 599751"/>
              <a:gd name="connsiteX145" fmla="*/ 456197 w 720000"/>
              <a:gd name="connsiteY145" fmla="*/ 202923 h 599751"/>
              <a:gd name="connsiteX146" fmla="*/ 444923 w 720000"/>
              <a:gd name="connsiteY146" fmla="*/ 191649 h 599751"/>
              <a:gd name="connsiteX147" fmla="*/ 456197 w 720000"/>
              <a:gd name="connsiteY147" fmla="*/ 180375 h 599751"/>
              <a:gd name="connsiteX148" fmla="*/ 458035 w 720000"/>
              <a:gd name="connsiteY148" fmla="*/ 180375 h 599751"/>
              <a:gd name="connsiteX149" fmla="*/ 467146 w 720000"/>
              <a:gd name="connsiteY149" fmla="*/ 158414 h 599751"/>
              <a:gd name="connsiteX150" fmla="*/ 465837 w 720000"/>
              <a:gd name="connsiteY150" fmla="*/ 157104 h 599751"/>
              <a:gd name="connsiteX151" fmla="*/ 465837 w 720000"/>
              <a:gd name="connsiteY151" fmla="*/ 141162 h 599751"/>
              <a:gd name="connsiteX152" fmla="*/ 481779 w 720000"/>
              <a:gd name="connsiteY152" fmla="*/ 141162 h 599751"/>
              <a:gd name="connsiteX153" fmla="*/ 483089 w 720000"/>
              <a:gd name="connsiteY153" fmla="*/ 142471 h 599751"/>
              <a:gd name="connsiteX154" fmla="*/ 505050 w 720000"/>
              <a:gd name="connsiteY154" fmla="*/ 133360 h 599751"/>
              <a:gd name="connsiteX155" fmla="*/ 505050 w 720000"/>
              <a:gd name="connsiteY155" fmla="*/ 131522 h 599751"/>
              <a:gd name="connsiteX156" fmla="*/ 516324 w 720000"/>
              <a:gd name="connsiteY156" fmla="*/ 120248 h 599751"/>
              <a:gd name="connsiteX157" fmla="*/ 191649 w 720000"/>
              <a:gd name="connsiteY157" fmla="*/ 108225 h 599751"/>
              <a:gd name="connsiteX158" fmla="*/ 323926 w 720000"/>
              <a:gd name="connsiteY158" fmla="*/ 108225 h 599751"/>
              <a:gd name="connsiteX159" fmla="*/ 335200 w 720000"/>
              <a:gd name="connsiteY159" fmla="*/ 119499 h 599751"/>
              <a:gd name="connsiteX160" fmla="*/ 323926 w 720000"/>
              <a:gd name="connsiteY160" fmla="*/ 130773 h 599751"/>
              <a:gd name="connsiteX161" fmla="*/ 191649 w 720000"/>
              <a:gd name="connsiteY161" fmla="*/ 130773 h 599751"/>
              <a:gd name="connsiteX162" fmla="*/ 180375 w 720000"/>
              <a:gd name="connsiteY162" fmla="*/ 119499 h 599751"/>
              <a:gd name="connsiteX163" fmla="*/ 191649 w 720000"/>
              <a:gd name="connsiteY163" fmla="*/ 108225 h 599751"/>
              <a:gd name="connsiteX164" fmla="*/ 119499 w 720000"/>
              <a:gd name="connsiteY164" fmla="*/ 108225 h 599751"/>
              <a:gd name="connsiteX165" fmla="*/ 143549 w 720000"/>
              <a:gd name="connsiteY165" fmla="*/ 108225 h 599751"/>
              <a:gd name="connsiteX166" fmla="*/ 154823 w 720000"/>
              <a:gd name="connsiteY166" fmla="*/ 119499 h 599751"/>
              <a:gd name="connsiteX167" fmla="*/ 143549 w 720000"/>
              <a:gd name="connsiteY167" fmla="*/ 130773 h 599751"/>
              <a:gd name="connsiteX168" fmla="*/ 119499 w 720000"/>
              <a:gd name="connsiteY168" fmla="*/ 130773 h 599751"/>
              <a:gd name="connsiteX169" fmla="*/ 108225 w 720000"/>
              <a:gd name="connsiteY169" fmla="*/ 119499 h 599751"/>
              <a:gd name="connsiteX170" fmla="*/ 119499 w 720000"/>
              <a:gd name="connsiteY170" fmla="*/ 108225 h 599751"/>
              <a:gd name="connsiteX171" fmla="*/ 70645 w 720000"/>
              <a:gd name="connsiteY171" fmla="*/ 70647 h 599751"/>
              <a:gd name="connsiteX172" fmla="*/ 70645 w 720000"/>
              <a:gd name="connsiteY172" fmla="*/ 384803 h 599751"/>
              <a:gd name="connsiteX173" fmla="*/ 168352 w 720000"/>
              <a:gd name="connsiteY173" fmla="*/ 384803 h 599751"/>
              <a:gd name="connsiteX174" fmla="*/ 168352 w 720000"/>
              <a:gd name="connsiteY174" fmla="*/ 372025 h 599751"/>
              <a:gd name="connsiteX175" fmla="*/ 179626 w 720000"/>
              <a:gd name="connsiteY175" fmla="*/ 360752 h 599751"/>
              <a:gd name="connsiteX176" fmla="*/ 184135 w 720000"/>
              <a:gd name="connsiteY176" fmla="*/ 360752 h 599751"/>
              <a:gd name="connsiteX177" fmla="*/ 207189 w 720000"/>
              <a:gd name="connsiteY177" fmla="*/ 305243 h 599751"/>
              <a:gd name="connsiteX178" fmla="*/ 203958 w 720000"/>
              <a:gd name="connsiteY178" fmla="*/ 302011 h 599751"/>
              <a:gd name="connsiteX179" fmla="*/ 203958 w 720000"/>
              <a:gd name="connsiteY179" fmla="*/ 286068 h 599751"/>
              <a:gd name="connsiteX180" fmla="*/ 237969 w 720000"/>
              <a:gd name="connsiteY180" fmla="*/ 252057 h 599751"/>
              <a:gd name="connsiteX181" fmla="*/ 245940 w 720000"/>
              <a:gd name="connsiteY181" fmla="*/ 248755 h 599751"/>
              <a:gd name="connsiteX182" fmla="*/ 253911 w 720000"/>
              <a:gd name="connsiteY182" fmla="*/ 252057 h 599751"/>
              <a:gd name="connsiteX183" fmla="*/ 257142 w 720000"/>
              <a:gd name="connsiteY183" fmla="*/ 255288 h 599751"/>
              <a:gd name="connsiteX184" fmla="*/ 312652 w 720000"/>
              <a:gd name="connsiteY184" fmla="*/ 232234 h 599751"/>
              <a:gd name="connsiteX185" fmla="*/ 312652 w 720000"/>
              <a:gd name="connsiteY185" fmla="*/ 227725 h 599751"/>
              <a:gd name="connsiteX186" fmla="*/ 323926 w 720000"/>
              <a:gd name="connsiteY186" fmla="*/ 216451 h 599751"/>
              <a:gd name="connsiteX187" fmla="*/ 372027 w 720000"/>
              <a:gd name="connsiteY187" fmla="*/ 216451 h 599751"/>
              <a:gd name="connsiteX188" fmla="*/ 383301 w 720000"/>
              <a:gd name="connsiteY188" fmla="*/ 227725 h 599751"/>
              <a:gd name="connsiteX189" fmla="*/ 383301 w 720000"/>
              <a:gd name="connsiteY189" fmla="*/ 232234 h 599751"/>
              <a:gd name="connsiteX190" fmla="*/ 438810 w 720000"/>
              <a:gd name="connsiteY190" fmla="*/ 255288 h 599751"/>
              <a:gd name="connsiteX191" fmla="*/ 442041 w 720000"/>
              <a:gd name="connsiteY191" fmla="*/ 252057 h 599751"/>
              <a:gd name="connsiteX192" fmla="*/ 450012 w 720000"/>
              <a:gd name="connsiteY192" fmla="*/ 248755 h 599751"/>
              <a:gd name="connsiteX193" fmla="*/ 457983 w 720000"/>
              <a:gd name="connsiteY193" fmla="*/ 252057 h 599751"/>
              <a:gd name="connsiteX194" fmla="*/ 491994 w 720000"/>
              <a:gd name="connsiteY194" fmla="*/ 286068 h 599751"/>
              <a:gd name="connsiteX195" fmla="*/ 491994 w 720000"/>
              <a:gd name="connsiteY195" fmla="*/ 302011 h 599751"/>
              <a:gd name="connsiteX196" fmla="*/ 488763 w 720000"/>
              <a:gd name="connsiteY196" fmla="*/ 305243 h 599751"/>
              <a:gd name="connsiteX197" fmla="*/ 511817 w 720000"/>
              <a:gd name="connsiteY197" fmla="*/ 360752 h 599751"/>
              <a:gd name="connsiteX198" fmla="*/ 516326 w 720000"/>
              <a:gd name="connsiteY198" fmla="*/ 360752 h 599751"/>
              <a:gd name="connsiteX199" fmla="*/ 527600 w 720000"/>
              <a:gd name="connsiteY199" fmla="*/ 372025 h 599751"/>
              <a:gd name="connsiteX200" fmla="*/ 527600 w 720000"/>
              <a:gd name="connsiteY200" fmla="*/ 384803 h 599751"/>
              <a:gd name="connsiteX201" fmla="*/ 649352 w 720000"/>
              <a:gd name="connsiteY201" fmla="*/ 384803 h 599751"/>
              <a:gd name="connsiteX202" fmla="*/ 649352 w 720000"/>
              <a:gd name="connsiteY202" fmla="*/ 70647 h 599751"/>
              <a:gd name="connsiteX203" fmla="*/ 59373 w 720000"/>
              <a:gd name="connsiteY203" fmla="*/ 48099 h 599751"/>
              <a:gd name="connsiteX204" fmla="*/ 660627 w 720000"/>
              <a:gd name="connsiteY204" fmla="*/ 48099 h 599751"/>
              <a:gd name="connsiteX205" fmla="*/ 671900 w 720000"/>
              <a:gd name="connsiteY205" fmla="*/ 59373 h 599751"/>
              <a:gd name="connsiteX206" fmla="*/ 671900 w 720000"/>
              <a:gd name="connsiteY206" fmla="*/ 396075 h 599751"/>
              <a:gd name="connsiteX207" fmla="*/ 660626 w 720000"/>
              <a:gd name="connsiteY207" fmla="*/ 407349 h 599751"/>
              <a:gd name="connsiteX208" fmla="*/ 59373 w 720000"/>
              <a:gd name="connsiteY208" fmla="*/ 407349 h 599751"/>
              <a:gd name="connsiteX209" fmla="*/ 48099 w 720000"/>
              <a:gd name="connsiteY209" fmla="*/ 396075 h 599751"/>
              <a:gd name="connsiteX210" fmla="*/ 48099 w 720000"/>
              <a:gd name="connsiteY210" fmla="*/ 59373 h 599751"/>
              <a:gd name="connsiteX211" fmla="*/ 59373 w 720000"/>
              <a:gd name="connsiteY211" fmla="*/ 48099 h 599751"/>
              <a:gd name="connsiteX212" fmla="*/ 35324 w 720000"/>
              <a:gd name="connsiteY212" fmla="*/ 22546 h 599751"/>
              <a:gd name="connsiteX213" fmla="*/ 22546 w 720000"/>
              <a:gd name="connsiteY213" fmla="*/ 35324 h 599751"/>
              <a:gd name="connsiteX214" fmla="*/ 22546 w 720000"/>
              <a:gd name="connsiteY214" fmla="*/ 432902 h 599751"/>
              <a:gd name="connsiteX215" fmla="*/ 697454 w 720000"/>
              <a:gd name="connsiteY215" fmla="*/ 432902 h 599751"/>
              <a:gd name="connsiteX216" fmla="*/ 697454 w 720000"/>
              <a:gd name="connsiteY216" fmla="*/ 35324 h 599751"/>
              <a:gd name="connsiteX217" fmla="*/ 684676 w 720000"/>
              <a:gd name="connsiteY217" fmla="*/ 22546 h 599751"/>
              <a:gd name="connsiteX218" fmla="*/ 35324 w 720000"/>
              <a:gd name="connsiteY218" fmla="*/ 0 h 599751"/>
              <a:gd name="connsiteX219" fmla="*/ 684676 w 720000"/>
              <a:gd name="connsiteY219" fmla="*/ 0 h 599751"/>
              <a:gd name="connsiteX220" fmla="*/ 720000 w 720000"/>
              <a:gd name="connsiteY220" fmla="*/ 35324 h 599751"/>
              <a:gd name="connsiteX221" fmla="*/ 720000 w 720000"/>
              <a:gd name="connsiteY221" fmla="*/ 480251 h 599751"/>
              <a:gd name="connsiteX222" fmla="*/ 684676 w 720000"/>
              <a:gd name="connsiteY222" fmla="*/ 515574 h 599751"/>
              <a:gd name="connsiteX223" fmla="*/ 445150 w 720000"/>
              <a:gd name="connsiteY223" fmla="*/ 515574 h 599751"/>
              <a:gd name="connsiteX224" fmla="*/ 453953 w 720000"/>
              <a:gd name="connsiteY224" fmla="*/ 577203 h 599751"/>
              <a:gd name="connsiteX225" fmla="*/ 468225 w 720000"/>
              <a:gd name="connsiteY225" fmla="*/ 577203 h 599751"/>
              <a:gd name="connsiteX226" fmla="*/ 479499 w 720000"/>
              <a:gd name="connsiteY226" fmla="*/ 588477 h 599751"/>
              <a:gd name="connsiteX227" fmla="*/ 468225 w 720000"/>
              <a:gd name="connsiteY227" fmla="*/ 599751 h 599751"/>
              <a:gd name="connsiteX228" fmla="*/ 251775 w 720000"/>
              <a:gd name="connsiteY228" fmla="*/ 599751 h 599751"/>
              <a:gd name="connsiteX229" fmla="*/ 240501 w 720000"/>
              <a:gd name="connsiteY229" fmla="*/ 588477 h 599751"/>
              <a:gd name="connsiteX230" fmla="*/ 251775 w 720000"/>
              <a:gd name="connsiteY230" fmla="*/ 577203 h 599751"/>
              <a:gd name="connsiteX231" fmla="*/ 266047 w 720000"/>
              <a:gd name="connsiteY231" fmla="*/ 577203 h 599751"/>
              <a:gd name="connsiteX232" fmla="*/ 274850 w 720000"/>
              <a:gd name="connsiteY232" fmla="*/ 515574 h 599751"/>
              <a:gd name="connsiteX233" fmla="*/ 35324 w 720000"/>
              <a:gd name="connsiteY233" fmla="*/ 515574 h 599751"/>
              <a:gd name="connsiteX234" fmla="*/ 0 w 720000"/>
              <a:gd name="connsiteY234" fmla="*/ 480251 h 599751"/>
              <a:gd name="connsiteX235" fmla="*/ 0 w 720000"/>
              <a:gd name="connsiteY235" fmla="*/ 35324 h 599751"/>
              <a:gd name="connsiteX236" fmla="*/ 35324 w 720000"/>
              <a:gd name="connsiteY236" fmla="*/ 0 h 59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720000" h="599751">
                <a:moveTo>
                  <a:pt x="297626" y="515574"/>
                </a:moveTo>
                <a:lnTo>
                  <a:pt x="288823" y="577203"/>
                </a:lnTo>
                <a:lnTo>
                  <a:pt x="431176" y="577203"/>
                </a:lnTo>
                <a:lnTo>
                  <a:pt x="422370" y="515574"/>
                </a:lnTo>
                <a:close/>
                <a:moveTo>
                  <a:pt x="22546" y="455449"/>
                </a:moveTo>
                <a:lnTo>
                  <a:pt x="22546" y="480251"/>
                </a:lnTo>
                <a:cubicBezTo>
                  <a:pt x="22546" y="487296"/>
                  <a:pt x="28278" y="493028"/>
                  <a:pt x="35324" y="493028"/>
                </a:cubicBezTo>
                <a:lnTo>
                  <a:pt x="684676" y="493028"/>
                </a:lnTo>
                <a:cubicBezTo>
                  <a:pt x="691722" y="493028"/>
                  <a:pt x="697454" y="487296"/>
                  <a:pt x="697454" y="480251"/>
                </a:cubicBezTo>
                <a:lnTo>
                  <a:pt x="697452" y="480251"/>
                </a:lnTo>
                <a:lnTo>
                  <a:pt x="697452" y="455449"/>
                </a:lnTo>
                <a:close/>
                <a:moveTo>
                  <a:pt x="347976" y="347225"/>
                </a:moveTo>
                <a:cubicBezTo>
                  <a:pt x="324919" y="347225"/>
                  <a:pt x="305556" y="363286"/>
                  <a:pt x="300452" y="384803"/>
                </a:cubicBezTo>
                <a:lnTo>
                  <a:pt x="395500" y="384803"/>
                </a:lnTo>
                <a:cubicBezTo>
                  <a:pt x="390395" y="363286"/>
                  <a:pt x="371033" y="347225"/>
                  <a:pt x="347976" y="347225"/>
                </a:cubicBezTo>
                <a:close/>
                <a:moveTo>
                  <a:pt x="347977" y="299124"/>
                </a:moveTo>
                <a:cubicBezTo>
                  <a:pt x="298331" y="299124"/>
                  <a:pt x="257307" y="336637"/>
                  <a:pt x="251700" y="384803"/>
                </a:cubicBezTo>
                <a:lnTo>
                  <a:pt x="277476" y="384803"/>
                </a:lnTo>
                <a:cubicBezTo>
                  <a:pt x="282897" y="350771"/>
                  <a:pt x="312444" y="324677"/>
                  <a:pt x="347976" y="324677"/>
                </a:cubicBezTo>
                <a:cubicBezTo>
                  <a:pt x="383508" y="324677"/>
                  <a:pt x="413053" y="350771"/>
                  <a:pt x="418477" y="384803"/>
                </a:cubicBezTo>
                <a:lnTo>
                  <a:pt x="444253" y="384803"/>
                </a:lnTo>
                <a:cubicBezTo>
                  <a:pt x="438647" y="336637"/>
                  <a:pt x="397622" y="299124"/>
                  <a:pt x="347977" y="299124"/>
                </a:cubicBezTo>
                <a:close/>
                <a:moveTo>
                  <a:pt x="588476" y="299122"/>
                </a:moveTo>
                <a:cubicBezTo>
                  <a:pt x="581431" y="299122"/>
                  <a:pt x="575699" y="304855"/>
                  <a:pt x="575699" y="311900"/>
                </a:cubicBezTo>
                <a:cubicBezTo>
                  <a:pt x="575699" y="318946"/>
                  <a:pt x="581431" y="324677"/>
                  <a:pt x="588476" y="324677"/>
                </a:cubicBezTo>
                <a:cubicBezTo>
                  <a:pt x="595521" y="324677"/>
                  <a:pt x="601253" y="318946"/>
                  <a:pt x="601253" y="311900"/>
                </a:cubicBezTo>
                <a:cubicBezTo>
                  <a:pt x="601253" y="304855"/>
                  <a:pt x="595521" y="299122"/>
                  <a:pt x="588476" y="299122"/>
                </a:cubicBezTo>
                <a:close/>
                <a:moveTo>
                  <a:pt x="588473" y="264548"/>
                </a:moveTo>
                <a:cubicBezTo>
                  <a:pt x="594700" y="264548"/>
                  <a:pt x="599747" y="269596"/>
                  <a:pt x="599747" y="275822"/>
                </a:cubicBezTo>
                <a:lnTo>
                  <a:pt x="599747" y="278428"/>
                </a:lnTo>
                <a:cubicBezTo>
                  <a:pt x="604237" y="279945"/>
                  <a:pt x="608324" y="282338"/>
                  <a:pt x="611806" y="285408"/>
                </a:cubicBezTo>
                <a:lnTo>
                  <a:pt x="614078" y="284096"/>
                </a:lnTo>
                <a:cubicBezTo>
                  <a:pt x="619470" y="280983"/>
                  <a:pt x="626365" y="282829"/>
                  <a:pt x="629478" y="288222"/>
                </a:cubicBezTo>
                <a:cubicBezTo>
                  <a:pt x="632592" y="293614"/>
                  <a:pt x="630744" y="300510"/>
                  <a:pt x="625352" y="303623"/>
                </a:cubicBezTo>
                <a:lnTo>
                  <a:pt x="623102" y="304922"/>
                </a:lnTo>
                <a:cubicBezTo>
                  <a:pt x="623556" y="307179"/>
                  <a:pt x="623797" y="309510"/>
                  <a:pt x="623797" y="311899"/>
                </a:cubicBezTo>
                <a:cubicBezTo>
                  <a:pt x="623797" y="314288"/>
                  <a:pt x="623556" y="316620"/>
                  <a:pt x="623102" y="318875"/>
                </a:cubicBezTo>
                <a:lnTo>
                  <a:pt x="625352" y="320175"/>
                </a:lnTo>
                <a:cubicBezTo>
                  <a:pt x="630744" y="323288"/>
                  <a:pt x="632592" y="330183"/>
                  <a:pt x="629478" y="335574"/>
                </a:cubicBezTo>
                <a:cubicBezTo>
                  <a:pt x="627390" y="339190"/>
                  <a:pt x="623601" y="341212"/>
                  <a:pt x="619705" y="341212"/>
                </a:cubicBezTo>
                <a:cubicBezTo>
                  <a:pt x="617792" y="341212"/>
                  <a:pt x="615853" y="340726"/>
                  <a:pt x="614078" y="339700"/>
                </a:cubicBezTo>
                <a:lnTo>
                  <a:pt x="611806" y="338388"/>
                </a:lnTo>
                <a:cubicBezTo>
                  <a:pt x="608325" y="341460"/>
                  <a:pt x="604237" y="343853"/>
                  <a:pt x="599747" y="345369"/>
                </a:cubicBezTo>
                <a:lnTo>
                  <a:pt x="599747" y="347976"/>
                </a:lnTo>
                <a:cubicBezTo>
                  <a:pt x="599747" y="354203"/>
                  <a:pt x="594700" y="359250"/>
                  <a:pt x="588473" y="359250"/>
                </a:cubicBezTo>
                <a:cubicBezTo>
                  <a:pt x="582246" y="359250"/>
                  <a:pt x="577199" y="354202"/>
                  <a:pt x="577199" y="347976"/>
                </a:cubicBezTo>
                <a:lnTo>
                  <a:pt x="577199" y="345369"/>
                </a:lnTo>
                <a:cubicBezTo>
                  <a:pt x="572709" y="343852"/>
                  <a:pt x="568623" y="341458"/>
                  <a:pt x="565141" y="338388"/>
                </a:cubicBezTo>
                <a:lnTo>
                  <a:pt x="562868" y="339700"/>
                </a:lnTo>
                <a:cubicBezTo>
                  <a:pt x="561094" y="340726"/>
                  <a:pt x="559154" y="341212"/>
                  <a:pt x="557242" y="341212"/>
                </a:cubicBezTo>
                <a:cubicBezTo>
                  <a:pt x="553345" y="341212"/>
                  <a:pt x="549557" y="339191"/>
                  <a:pt x="547468" y="335574"/>
                </a:cubicBezTo>
                <a:cubicBezTo>
                  <a:pt x="544355" y="330183"/>
                  <a:pt x="546203" y="323288"/>
                  <a:pt x="551594" y="320175"/>
                </a:cubicBezTo>
                <a:lnTo>
                  <a:pt x="553844" y="318875"/>
                </a:lnTo>
                <a:cubicBezTo>
                  <a:pt x="553390" y="316618"/>
                  <a:pt x="553150" y="314287"/>
                  <a:pt x="553150" y="311899"/>
                </a:cubicBezTo>
                <a:cubicBezTo>
                  <a:pt x="553150" y="309511"/>
                  <a:pt x="553390" y="307178"/>
                  <a:pt x="553846" y="304922"/>
                </a:cubicBezTo>
                <a:lnTo>
                  <a:pt x="551596" y="303623"/>
                </a:lnTo>
                <a:cubicBezTo>
                  <a:pt x="546204" y="300510"/>
                  <a:pt x="544356" y="293614"/>
                  <a:pt x="547470" y="288222"/>
                </a:cubicBezTo>
                <a:cubicBezTo>
                  <a:pt x="550583" y="282831"/>
                  <a:pt x="557477" y="280981"/>
                  <a:pt x="562870" y="284096"/>
                </a:cubicBezTo>
                <a:lnTo>
                  <a:pt x="565142" y="285408"/>
                </a:lnTo>
                <a:cubicBezTo>
                  <a:pt x="568623" y="282337"/>
                  <a:pt x="572711" y="279944"/>
                  <a:pt x="577201" y="278428"/>
                </a:cubicBezTo>
                <a:lnTo>
                  <a:pt x="577201" y="275822"/>
                </a:lnTo>
                <a:cubicBezTo>
                  <a:pt x="577201" y="269595"/>
                  <a:pt x="582246" y="264548"/>
                  <a:pt x="588473" y="264548"/>
                </a:cubicBezTo>
                <a:close/>
                <a:moveTo>
                  <a:pt x="347976" y="251023"/>
                </a:moveTo>
                <a:cubicBezTo>
                  <a:pt x="271786" y="251023"/>
                  <a:pt x="209132" y="310069"/>
                  <a:pt x="203359" y="384803"/>
                </a:cubicBezTo>
                <a:lnTo>
                  <a:pt x="229022" y="384803"/>
                </a:lnTo>
                <a:cubicBezTo>
                  <a:pt x="234722" y="324181"/>
                  <a:pt x="285886" y="276578"/>
                  <a:pt x="347974" y="276578"/>
                </a:cubicBezTo>
                <a:cubicBezTo>
                  <a:pt x="410063" y="276578"/>
                  <a:pt x="461225" y="324179"/>
                  <a:pt x="466926" y="384803"/>
                </a:cubicBezTo>
                <a:lnTo>
                  <a:pt x="492592" y="384803"/>
                </a:lnTo>
                <a:cubicBezTo>
                  <a:pt x="486821" y="310067"/>
                  <a:pt x="424165" y="251023"/>
                  <a:pt x="347976" y="251023"/>
                </a:cubicBezTo>
                <a:close/>
                <a:moveTo>
                  <a:pt x="191649" y="204425"/>
                </a:moveTo>
                <a:lnTo>
                  <a:pt x="239751" y="204425"/>
                </a:lnTo>
                <a:cubicBezTo>
                  <a:pt x="245976" y="204425"/>
                  <a:pt x="251025" y="209472"/>
                  <a:pt x="251025" y="215699"/>
                </a:cubicBezTo>
                <a:cubicBezTo>
                  <a:pt x="251025" y="221926"/>
                  <a:pt x="245976" y="226973"/>
                  <a:pt x="239751" y="226973"/>
                </a:cubicBezTo>
                <a:lnTo>
                  <a:pt x="191649" y="226973"/>
                </a:lnTo>
                <a:cubicBezTo>
                  <a:pt x="185422" y="226973"/>
                  <a:pt x="180375" y="221926"/>
                  <a:pt x="180375" y="215699"/>
                </a:cubicBezTo>
                <a:cubicBezTo>
                  <a:pt x="180375" y="209472"/>
                  <a:pt x="185423" y="204425"/>
                  <a:pt x="191649" y="204425"/>
                </a:cubicBezTo>
                <a:close/>
                <a:moveTo>
                  <a:pt x="119499" y="204425"/>
                </a:moveTo>
                <a:lnTo>
                  <a:pt x="143549" y="204425"/>
                </a:lnTo>
                <a:cubicBezTo>
                  <a:pt x="149775" y="204425"/>
                  <a:pt x="154823" y="209472"/>
                  <a:pt x="154823" y="215699"/>
                </a:cubicBezTo>
                <a:cubicBezTo>
                  <a:pt x="154823" y="221926"/>
                  <a:pt x="149774" y="226973"/>
                  <a:pt x="143549" y="226973"/>
                </a:cubicBezTo>
                <a:lnTo>
                  <a:pt x="119499" y="226973"/>
                </a:lnTo>
                <a:cubicBezTo>
                  <a:pt x="113272" y="226973"/>
                  <a:pt x="108225" y="221926"/>
                  <a:pt x="108225" y="215699"/>
                </a:cubicBezTo>
                <a:cubicBezTo>
                  <a:pt x="108225" y="209472"/>
                  <a:pt x="113273" y="204425"/>
                  <a:pt x="119499" y="204425"/>
                </a:cubicBezTo>
                <a:close/>
                <a:moveTo>
                  <a:pt x="516326" y="180315"/>
                </a:moveTo>
                <a:cubicBezTo>
                  <a:pt x="522551" y="180315"/>
                  <a:pt x="527660" y="185423"/>
                  <a:pt x="527660" y="191648"/>
                </a:cubicBezTo>
                <a:cubicBezTo>
                  <a:pt x="527660" y="197873"/>
                  <a:pt x="522551" y="202981"/>
                  <a:pt x="516326" y="202981"/>
                </a:cubicBezTo>
                <a:cubicBezTo>
                  <a:pt x="510101" y="202981"/>
                  <a:pt x="504993" y="197873"/>
                  <a:pt x="504993" y="191648"/>
                </a:cubicBezTo>
                <a:cubicBezTo>
                  <a:pt x="504993" y="185423"/>
                  <a:pt x="510101" y="180315"/>
                  <a:pt x="516326" y="180315"/>
                </a:cubicBezTo>
                <a:close/>
                <a:moveTo>
                  <a:pt x="323926" y="156325"/>
                </a:moveTo>
                <a:lnTo>
                  <a:pt x="360000" y="156325"/>
                </a:lnTo>
                <a:cubicBezTo>
                  <a:pt x="366226" y="156325"/>
                  <a:pt x="371274" y="161372"/>
                  <a:pt x="371274" y="167599"/>
                </a:cubicBezTo>
                <a:cubicBezTo>
                  <a:pt x="371274" y="173826"/>
                  <a:pt x="366226" y="178873"/>
                  <a:pt x="360000" y="178873"/>
                </a:cubicBezTo>
                <a:lnTo>
                  <a:pt x="323926" y="178873"/>
                </a:lnTo>
                <a:cubicBezTo>
                  <a:pt x="317699" y="178873"/>
                  <a:pt x="312652" y="173826"/>
                  <a:pt x="312652" y="167599"/>
                </a:cubicBezTo>
                <a:cubicBezTo>
                  <a:pt x="312652" y="161372"/>
                  <a:pt x="317700" y="156325"/>
                  <a:pt x="323926" y="156325"/>
                </a:cubicBezTo>
                <a:close/>
                <a:moveTo>
                  <a:pt x="191649" y="156325"/>
                </a:moveTo>
                <a:lnTo>
                  <a:pt x="275825" y="156325"/>
                </a:lnTo>
                <a:cubicBezTo>
                  <a:pt x="282051" y="156325"/>
                  <a:pt x="287099" y="161372"/>
                  <a:pt x="287099" y="167599"/>
                </a:cubicBezTo>
                <a:cubicBezTo>
                  <a:pt x="287099" y="173826"/>
                  <a:pt x="282051" y="178873"/>
                  <a:pt x="275825" y="178873"/>
                </a:cubicBezTo>
                <a:lnTo>
                  <a:pt x="191649" y="178873"/>
                </a:lnTo>
                <a:cubicBezTo>
                  <a:pt x="185422" y="178873"/>
                  <a:pt x="180375" y="173826"/>
                  <a:pt x="180375" y="167599"/>
                </a:cubicBezTo>
                <a:cubicBezTo>
                  <a:pt x="180375" y="161372"/>
                  <a:pt x="185423" y="156325"/>
                  <a:pt x="191649" y="156325"/>
                </a:cubicBezTo>
                <a:close/>
                <a:moveTo>
                  <a:pt x="119499" y="156325"/>
                </a:moveTo>
                <a:lnTo>
                  <a:pt x="143549" y="156325"/>
                </a:lnTo>
                <a:cubicBezTo>
                  <a:pt x="149775" y="156325"/>
                  <a:pt x="154823" y="161372"/>
                  <a:pt x="154823" y="167599"/>
                </a:cubicBezTo>
                <a:cubicBezTo>
                  <a:pt x="154823" y="173826"/>
                  <a:pt x="149774" y="178873"/>
                  <a:pt x="143549" y="178873"/>
                </a:cubicBezTo>
                <a:lnTo>
                  <a:pt x="119499" y="178873"/>
                </a:lnTo>
                <a:cubicBezTo>
                  <a:pt x="113272" y="178873"/>
                  <a:pt x="108225" y="173826"/>
                  <a:pt x="108225" y="167599"/>
                </a:cubicBezTo>
                <a:cubicBezTo>
                  <a:pt x="108225" y="161372"/>
                  <a:pt x="113273" y="156325"/>
                  <a:pt x="119499" y="156325"/>
                </a:cubicBezTo>
                <a:close/>
                <a:moveTo>
                  <a:pt x="516325" y="154822"/>
                </a:moveTo>
                <a:cubicBezTo>
                  <a:pt x="496019" y="154822"/>
                  <a:pt x="479498" y="171343"/>
                  <a:pt x="479498" y="191649"/>
                </a:cubicBezTo>
                <a:cubicBezTo>
                  <a:pt x="479498" y="211955"/>
                  <a:pt x="496019" y="228476"/>
                  <a:pt x="516325" y="228476"/>
                </a:cubicBezTo>
                <a:cubicBezTo>
                  <a:pt x="536632" y="228476"/>
                  <a:pt x="553152" y="211955"/>
                  <a:pt x="553152" y="191649"/>
                </a:cubicBezTo>
                <a:cubicBezTo>
                  <a:pt x="553152" y="171343"/>
                  <a:pt x="536632" y="154822"/>
                  <a:pt x="516325" y="154822"/>
                </a:cubicBezTo>
                <a:close/>
                <a:moveTo>
                  <a:pt x="516324" y="120248"/>
                </a:moveTo>
                <a:cubicBezTo>
                  <a:pt x="522551" y="120248"/>
                  <a:pt x="527598" y="125296"/>
                  <a:pt x="527598" y="131522"/>
                </a:cubicBezTo>
                <a:lnTo>
                  <a:pt x="527598" y="133360"/>
                </a:lnTo>
                <a:cubicBezTo>
                  <a:pt x="535602" y="134907"/>
                  <a:pt x="543043" y="138054"/>
                  <a:pt x="549559" y="142471"/>
                </a:cubicBezTo>
                <a:lnTo>
                  <a:pt x="550868" y="141162"/>
                </a:lnTo>
                <a:cubicBezTo>
                  <a:pt x="555270" y="136759"/>
                  <a:pt x="562408" y="136759"/>
                  <a:pt x="566811" y="141162"/>
                </a:cubicBezTo>
                <a:cubicBezTo>
                  <a:pt x="571214" y="145565"/>
                  <a:pt x="571214" y="152701"/>
                  <a:pt x="566811" y="157104"/>
                </a:cubicBezTo>
                <a:lnTo>
                  <a:pt x="565502" y="158414"/>
                </a:lnTo>
                <a:cubicBezTo>
                  <a:pt x="569922" y="164930"/>
                  <a:pt x="573068" y="172371"/>
                  <a:pt x="574613" y="180375"/>
                </a:cubicBezTo>
                <a:lnTo>
                  <a:pt x="576451" y="180375"/>
                </a:lnTo>
                <a:cubicBezTo>
                  <a:pt x="582676" y="180375"/>
                  <a:pt x="587722" y="185422"/>
                  <a:pt x="587722" y="191649"/>
                </a:cubicBezTo>
                <a:cubicBezTo>
                  <a:pt x="587722" y="197876"/>
                  <a:pt x="582674" y="202923"/>
                  <a:pt x="576448" y="202923"/>
                </a:cubicBezTo>
                <a:lnTo>
                  <a:pt x="574610" y="202923"/>
                </a:lnTo>
                <a:cubicBezTo>
                  <a:pt x="573065" y="210927"/>
                  <a:pt x="569916" y="218368"/>
                  <a:pt x="565499" y="224884"/>
                </a:cubicBezTo>
                <a:lnTo>
                  <a:pt x="566808" y="226193"/>
                </a:lnTo>
                <a:cubicBezTo>
                  <a:pt x="571211" y="230596"/>
                  <a:pt x="571211" y="237733"/>
                  <a:pt x="566808" y="242136"/>
                </a:cubicBezTo>
                <a:cubicBezTo>
                  <a:pt x="564608" y="244338"/>
                  <a:pt x="561722" y="245438"/>
                  <a:pt x="558838" y="245438"/>
                </a:cubicBezTo>
                <a:cubicBezTo>
                  <a:pt x="555953" y="245438"/>
                  <a:pt x="553068" y="244338"/>
                  <a:pt x="550867" y="242136"/>
                </a:cubicBezTo>
                <a:lnTo>
                  <a:pt x="549558" y="240827"/>
                </a:lnTo>
                <a:cubicBezTo>
                  <a:pt x="543041" y="245245"/>
                  <a:pt x="535601" y="248393"/>
                  <a:pt x="527596" y="249938"/>
                </a:cubicBezTo>
                <a:lnTo>
                  <a:pt x="527596" y="251776"/>
                </a:lnTo>
                <a:cubicBezTo>
                  <a:pt x="527596" y="258003"/>
                  <a:pt x="522548" y="263050"/>
                  <a:pt x="516323" y="263050"/>
                </a:cubicBezTo>
                <a:cubicBezTo>
                  <a:pt x="510096" y="263050"/>
                  <a:pt x="505049" y="258001"/>
                  <a:pt x="505049" y="251776"/>
                </a:cubicBezTo>
                <a:lnTo>
                  <a:pt x="505049" y="249938"/>
                </a:lnTo>
                <a:cubicBezTo>
                  <a:pt x="497044" y="248391"/>
                  <a:pt x="489604" y="245244"/>
                  <a:pt x="483087" y="240827"/>
                </a:cubicBezTo>
                <a:lnTo>
                  <a:pt x="481778" y="242136"/>
                </a:lnTo>
                <a:cubicBezTo>
                  <a:pt x="479577" y="244338"/>
                  <a:pt x="476692" y="245438"/>
                  <a:pt x="473807" y="245438"/>
                </a:cubicBezTo>
                <a:cubicBezTo>
                  <a:pt x="470923" y="245438"/>
                  <a:pt x="468038" y="244338"/>
                  <a:pt x="465837" y="242136"/>
                </a:cubicBezTo>
                <a:cubicBezTo>
                  <a:pt x="461434" y="237733"/>
                  <a:pt x="461434" y="230596"/>
                  <a:pt x="465837" y="226193"/>
                </a:cubicBezTo>
                <a:lnTo>
                  <a:pt x="467146" y="224884"/>
                </a:lnTo>
                <a:cubicBezTo>
                  <a:pt x="462726" y="218368"/>
                  <a:pt x="459580" y="210927"/>
                  <a:pt x="458035" y="202923"/>
                </a:cubicBezTo>
                <a:lnTo>
                  <a:pt x="456197" y="202923"/>
                </a:lnTo>
                <a:cubicBezTo>
                  <a:pt x="449970" y="202923"/>
                  <a:pt x="444923" y="197876"/>
                  <a:pt x="444923" y="191649"/>
                </a:cubicBezTo>
                <a:cubicBezTo>
                  <a:pt x="444923" y="185422"/>
                  <a:pt x="449971" y="180375"/>
                  <a:pt x="456197" y="180375"/>
                </a:cubicBezTo>
                <a:lnTo>
                  <a:pt x="458035" y="180375"/>
                </a:lnTo>
                <a:cubicBezTo>
                  <a:pt x="459580" y="172371"/>
                  <a:pt x="462729" y="164930"/>
                  <a:pt x="467146" y="158414"/>
                </a:cubicBezTo>
                <a:lnTo>
                  <a:pt x="465837" y="157104"/>
                </a:lnTo>
                <a:cubicBezTo>
                  <a:pt x="461434" y="152701"/>
                  <a:pt x="461434" y="145565"/>
                  <a:pt x="465837" y="141162"/>
                </a:cubicBezTo>
                <a:cubicBezTo>
                  <a:pt x="470238" y="136759"/>
                  <a:pt x="477376" y="136759"/>
                  <a:pt x="481779" y="141162"/>
                </a:cubicBezTo>
                <a:lnTo>
                  <a:pt x="483089" y="142471"/>
                </a:lnTo>
                <a:cubicBezTo>
                  <a:pt x="489605" y="138053"/>
                  <a:pt x="497046" y="134905"/>
                  <a:pt x="505050" y="133360"/>
                </a:cubicBezTo>
                <a:lnTo>
                  <a:pt x="505050" y="131522"/>
                </a:lnTo>
                <a:cubicBezTo>
                  <a:pt x="505050" y="125295"/>
                  <a:pt x="510097" y="120248"/>
                  <a:pt x="516324" y="120248"/>
                </a:cubicBezTo>
                <a:close/>
                <a:moveTo>
                  <a:pt x="191649" y="108225"/>
                </a:moveTo>
                <a:lnTo>
                  <a:pt x="323926" y="108225"/>
                </a:lnTo>
                <a:cubicBezTo>
                  <a:pt x="330151" y="108225"/>
                  <a:pt x="335199" y="113272"/>
                  <a:pt x="335200" y="119499"/>
                </a:cubicBezTo>
                <a:cubicBezTo>
                  <a:pt x="335200" y="125726"/>
                  <a:pt x="330151" y="130773"/>
                  <a:pt x="323926" y="130773"/>
                </a:cubicBezTo>
                <a:lnTo>
                  <a:pt x="191649" y="130773"/>
                </a:lnTo>
                <a:cubicBezTo>
                  <a:pt x="185422" y="130773"/>
                  <a:pt x="180375" y="125724"/>
                  <a:pt x="180375" y="119499"/>
                </a:cubicBezTo>
                <a:cubicBezTo>
                  <a:pt x="180375" y="113272"/>
                  <a:pt x="185423" y="108225"/>
                  <a:pt x="191649" y="108225"/>
                </a:cubicBezTo>
                <a:close/>
                <a:moveTo>
                  <a:pt x="119499" y="108225"/>
                </a:moveTo>
                <a:lnTo>
                  <a:pt x="143549" y="108225"/>
                </a:lnTo>
                <a:cubicBezTo>
                  <a:pt x="149775" y="108225"/>
                  <a:pt x="154823" y="113272"/>
                  <a:pt x="154823" y="119499"/>
                </a:cubicBezTo>
                <a:cubicBezTo>
                  <a:pt x="154823" y="125726"/>
                  <a:pt x="149774" y="130773"/>
                  <a:pt x="143549" y="130773"/>
                </a:cubicBezTo>
                <a:lnTo>
                  <a:pt x="119499" y="130773"/>
                </a:lnTo>
                <a:cubicBezTo>
                  <a:pt x="113272" y="130773"/>
                  <a:pt x="108225" y="125724"/>
                  <a:pt x="108225" y="119499"/>
                </a:cubicBezTo>
                <a:cubicBezTo>
                  <a:pt x="108225" y="113272"/>
                  <a:pt x="113273" y="108225"/>
                  <a:pt x="119499" y="108225"/>
                </a:cubicBezTo>
                <a:close/>
                <a:moveTo>
                  <a:pt x="70645" y="70647"/>
                </a:moveTo>
                <a:lnTo>
                  <a:pt x="70645" y="384803"/>
                </a:lnTo>
                <a:lnTo>
                  <a:pt x="168352" y="384803"/>
                </a:lnTo>
                <a:lnTo>
                  <a:pt x="168352" y="372025"/>
                </a:lnTo>
                <a:cubicBezTo>
                  <a:pt x="168352" y="365799"/>
                  <a:pt x="173400" y="360752"/>
                  <a:pt x="179626" y="360752"/>
                </a:cubicBezTo>
                <a:lnTo>
                  <a:pt x="184135" y="360752"/>
                </a:lnTo>
                <a:cubicBezTo>
                  <a:pt x="188457" y="340689"/>
                  <a:pt x="196375" y="321948"/>
                  <a:pt x="207189" y="305243"/>
                </a:cubicBezTo>
                <a:lnTo>
                  <a:pt x="203958" y="302011"/>
                </a:lnTo>
                <a:cubicBezTo>
                  <a:pt x="199555" y="297608"/>
                  <a:pt x="199555" y="290471"/>
                  <a:pt x="203958" y="286068"/>
                </a:cubicBezTo>
                <a:lnTo>
                  <a:pt x="237969" y="252057"/>
                </a:lnTo>
                <a:cubicBezTo>
                  <a:pt x="240083" y="249942"/>
                  <a:pt x="242950" y="248755"/>
                  <a:pt x="245940" y="248755"/>
                </a:cubicBezTo>
                <a:cubicBezTo>
                  <a:pt x="248930" y="248755"/>
                  <a:pt x="251797" y="249943"/>
                  <a:pt x="253911" y="252057"/>
                </a:cubicBezTo>
                <a:lnTo>
                  <a:pt x="257142" y="255288"/>
                </a:lnTo>
                <a:cubicBezTo>
                  <a:pt x="273846" y="244474"/>
                  <a:pt x="292588" y="236556"/>
                  <a:pt x="312652" y="232234"/>
                </a:cubicBezTo>
                <a:lnTo>
                  <a:pt x="312652" y="227725"/>
                </a:lnTo>
                <a:cubicBezTo>
                  <a:pt x="312652" y="221498"/>
                  <a:pt x="317701" y="216451"/>
                  <a:pt x="323926" y="216451"/>
                </a:cubicBezTo>
                <a:lnTo>
                  <a:pt x="372027" y="216451"/>
                </a:lnTo>
                <a:cubicBezTo>
                  <a:pt x="378254" y="216451"/>
                  <a:pt x="383301" y="221499"/>
                  <a:pt x="383301" y="227725"/>
                </a:cubicBezTo>
                <a:lnTo>
                  <a:pt x="383301" y="232234"/>
                </a:lnTo>
                <a:cubicBezTo>
                  <a:pt x="403364" y="236556"/>
                  <a:pt x="422105" y="244474"/>
                  <a:pt x="438810" y="255288"/>
                </a:cubicBezTo>
                <a:lnTo>
                  <a:pt x="442041" y="252057"/>
                </a:lnTo>
                <a:cubicBezTo>
                  <a:pt x="444153" y="249942"/>
                  <a:pt x="447022" y="248755"/>
                  <a:pt x="450012" y="248755"/>
                </a:cubicBezTo>
                <a:cubicBezTo>
                  <a:pt x="453002" y="248755"/>
                  <a:pt x="455869" y="249942"/>
                  <a:pt x="457983" y="252057"/>
                </a:cubicBezTo>
                <a:lnTo>
                  <a:pt x="491994" y="286068"/>
                </a:lnTo>
                <a:cubicBezTo>
                  <a:pt x="496397" y="290470"/>
                  <a:pt x="496397" y="297608"/>
                  <a:pt x="491994" y="302011"/>
                </a:cubicBezTo>
                <a:lnTo>
                  <a:pt x="488763" y="305243"/>
                </a:lnTo>
                <a:cubicBezTo>
                  <a:pt x="499577" y="321946"/>
                  <a:pt x="507495" y="340687"/>
                  <a:pt x="511817" y="360752"/>
                </a:cubicBezTo>
                <a:lnTo>
                  <a:pt x="516326" y="360752"/>
                </a:lnTo>
                <a:cubicBezTo>
                  <a:pt x="522553" y="360752"/>
                  <a:pt x="527600" y="365800"/>
                  <a:pt x="527600" y="372025"/>
                </a:cubicBezTo>
                <a:lnTo>
                  <a:pt x="527600" y="384803"/>
                </a:lnTo>
                <a:lnTo>
                  <a:pt x="649352" y="384803"/>
                </a:lnTo>
                <a:lnTo>
                  <a:pt x="649352" y="70647"/>
                </a:lnTo>
                <a:close/>
                <a:moveTo>
                  <a:pt x="59373" y="48099"/>
                </a:moveTo>
                <a:lnTo>
                  <a:pt x="660627" y="48099"/>
                </a:lnTo>
                <a:cubicBezTo>
                  <a:pt x="666853" y="48099"/>
                  <a:pt x="671900" y="53147"/>
                  <a:pt x="671900" y="59373"/>
                </a:cubicBezTo>
                <a:lnTo>
                  <a:pt x="671900" y="396075"/>
                </a:lnTo>
                <a:cubicBezTo>
                  <a:pt x="671900" y="402302"/>
                  <a:pt x="666851" y="407349"/>
                  <a:pt x="660626" y="407349"/>
                </a:cubicBezTo>
                <a:lnTo>
                  <a:pt x="59373" y="407349"/>
                </a:lnTo>
                <a:cubicBezTo>
                  <a:pt x="53146" y="407349"/>
                  <a:pt x="48099" y="402301"/>
                  <a:pt x="48099" y="396075"/>
                </a:cubicBezTo>
                <a:lnTo>
                  <a:pt x="48099" y="59373"/>
                </a:lnTo>
                <a:cubicBezTo>
                  <a:pt x="48099" y="53146"/>
                  <a:pt x="53147" y="48099"/>
                  <a:pt x="59373" y="48099"/>
                </a:cubicBezTo>
                <a:close/>
                <a:moveTo>
                  <a:pt x="35324" y="22546"/>
                </a:moveTo>
                <a:cubicBezTo>
                  <a:pt x="28278" y="22546"/>
                  <a:pt x="22546" y="28278"/>
                  <a:pt x="22546" y="35324"/>
                </a:cubicBezTo>
                <a:lnTo>
                  <a:pt x="22546" y="432902"/>
                </a:lnTo>
                <a:lnTo>
                  <a:pt x="697454" y="432902"/>
                </a:lnTo>
                <a:lnTo>
                  <a:pt x="697454" y="35324"/>
                </a:lnTo>
                <a:cubicBezTo>
                  <a:pt x="697454" y="28278"/>
                  <a:pt x="691722" y="22546"/>
                  <a:pt x="684676" y="22546"/>
                </a:cubicBezTo>
                <a:close/>
                <a:moveTo>
                  <a:pt x="35324" y="0"/>
                </a:moveTo>
                <a:lnTo>
                  <a:pt x="684676" y="0"/>
                </a:lnTo>
                <a:cubicBezTo>
                  <a:pt x="704154" y="0"/>
                  <a:pt x="720000" y="15846"/>
                  <a:pt x="720000" y="35324"/>
                </a:cubicBezTo>
                <a:lnTo>
                  <a:pt x="720000" y="480251"/>
                </a:lnTo>
                <a:cubicBezTo>
                  <a:pt x="720000" y="499729"/>
                  <a:pt x="704154" y="515574"/>
                  <a:pt x="684676" y="515574"/>
                </a:cubicBezTo>
                <a:lnTo>
                  <a:pt x="445150" y="515574"/>
                </a:lnTo>
                <a:lnTo>
                  <a:pt x="453953" y="577203"/>
                </a:lnTo>
                <a:lnTo>
                  <a:pt x="468225" y="577203"/>
                </a:lnTo>
                <a:cubicBezTo>
                  <a:pt x="474452" y="577203"/>
                  <a:pt x="479499" y="582252"/>
                  <a:pt x="479499" y="588477"/>
                </a:cubicBezTo>
                <a:cubicBezTo>
                  <a:pt x="479499" y="594704"/>
                  <a:pt x="474450" y="599751"/>
                  <a:pt x="468225" y="599751"/>
                </a:cubicBezTo>
                <a:lnTo>
                  <a:pt x="251775" y="599751"/>
                </a:lnTo>
                <a:cubicBezTo>
                  <a:pt x="245548" y="599751"/>
                  <a:pt x="240501" y="594703"/>
                  <a:pt x="240501" y="588477"/>
                </a:cubicBezTo>
                <a:cubicBezTo>
                  <a:pt x="240501" y="582250"/>
                  <a:pt x="245550" y="577203"/>
                  <a:pt x="251775" y="577203"/>
                </a:cubicBezTo>
                <a:lnTo>
                  <a:pt x="266047" y="577203"/>
                </a:lnTo>
                <a:lnTo>
                  <a:pt x="274850" y="515574"/>
                </a:lnTo>
                <a:lnTo>
                  <a:pt x="35324" y="515574"/>
                </a:lnTo>
                <a:cubicBezTo>
                  <a:pt x="15846" y="515574"/>
                  <a:pt x="0" y="499729"/>
                  <a:pt x="0" y="480251"/>
                </a:cubicBezTo>
                <a:lnTo>
                  <a:pt x="0" y="35324"/>
                </a:lnTo>
                <a:cubicBezTo>
                  <a:pt x="0" y="15846"/>
                  <a:pt x="15846" y="0"/>
                  <a:pt x="35324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39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Полилиния 19">
            <a:extLst>
              <a:ext uri="{FF2B5EF4-FFF2-40B4-BE49-F238E27FC236}">
                <a16:creationId xmlns:a16="http://schemas.microsoft.com/office/drawing/2014/main" id="{22F5676D-0407-C744-6356-CC126975204C}"/>
              </a:ext>
            </a:extLst>
          </p:cNvPr>
          <p:cNvSpPr>
            <a:spLocks noChangeAspect="1"/>
          </p:cNvSpPr>
          <p:nvPr/>
        </p:nvSpPr>
        <p:spPr>
          <a:xfrm>
            <a:off x="6516880" y="4086535"/>
            <a:ext cx="346687" cy="426692"/>
          </a:xfrm>
          <a:custGeom>
            <a:avLst/>
            <a:gdLst>
              <a:gd name="connsiteX0" fmla="*/ 225000 w 585000"/>
              <a:gd name="connsiteY0" fmla="*/ 573750 h 720000"/>
              <a:gd name="connsiteX1" fmla="*/ 472500 w 585000"/>
              <a:gd name="connsiteY1" fmla="*/ 573750 h 720000"/>
              <a:gd name="connsiteX2" fmla="*/ 483750 w 585000"/>
              <a:gd name="connsiteY2" fmla="*/ 585000 h 720000"/>
              <a:gd name="connsiteX3" fmla="*/ 472500 w 585000"/>
              <a:gd name="connsiteY3" fmla="*/ 596250 h 720000"/>
              <a:gd name="connsiteX4" fmla="*/ 225000 w 585000"/>
              <a:gd name="connsiteY4" fmla="*/ 596250 h 720000"/>
              <a:gd name="connsiteX5" fmla="*/ 213750 w 585000"/>
              <a:gd name="connsiteY5" fmla="*/ 585000 h 720000"/>
              <a:gd name="connsiteX6" fmla="*/ 225000 w 585000"/>
              <a:gd name="connsiteY6" fmla="*/ 573750 h 720000"/>
              <a:gd name="connsiteX7" fmla="*/ 225000 w 585000"/>
              <a:gd name="connsiteY7" fmla="*/ 528750 h 720000"/>
              <a:gd name="connsiteX8" fmla="*/ 506250 w 585000"/>
              <a:gd name="connsiteY8" fmla="*/ 528750 h 720000"/>
              <a:gd name="connsiteX9" fmla="*/ 517500 w 585000"/>
              <a:gd name="connsiteY9" fmla="*/ 540000 h 720000"/>
              <a:gd name="connsiteX10" fmla="*/ 506250 w 585000"/>
              <a:gd name="connsiteY10" fmla="*/ 551250 h 720000"/>
              <a:gd name="connsiteX11" fmla="*/ 225000 w 585000"/>
              <a:gd name="connsiteY11" fmla="*/ 551250 h 720000"/>
              <a:gd name="connsiteX12" fmla="*/ 213750 w 585000"/>
              <a:gd name="connsiteY12" fmla="*/ 540000 h 720000"/>
              <a:gd name="connsiteX13" fmla="*/ 225000 w 585000"/>
              <a:gd name="connsiteY13" fmla="*/ 528750 h 720000"/>
              <a:gd name="connsiteX14" fmla="*/ 90000 w 585000"/>
              <a:gd name="connsiteY14" fmla="*/ 506250 h 720000"/>
              <a:gd name="connsiteX15" fmla="*/ 90000 w 585000"/>
              <a:gd name="connsiteY15" fmla="*/ 573750 h 720000"/>
              <a:gd name="connsiteX16" fmla="*/ 157500 w 585000"/>
              <a:gd name="connsiteY16" fmla="*/ 573750 h 720000"/>
              <a:gd name="connsiteX17" fmla="*/ 157500 w 585000"/>
              <a:gd name="connsiteY17" fmla="*/ 506250 h 720000"/>
              <a:gd name="connsiteX18" fmla="*/ 225000 w 585000"/>
              <a:gd name="connsiteY18" fmla="*/ 483750 h 720000"/>
              <a:gd name="connsiteX19" fmla="*/ 427500 w 585000"/>
              <a:gd name="connsiteY19" fmla="*/ 483750 h 720000"/>
              <a:gd name="connsiteX20" fmla="*/ 438750 w 585000"/>
              <a:gd name="connsiteY20" fmla="*/ 495000 h 720000"/>
              <a:gd name="connsiteX21" fmla="*/ 427500 w 585000"/>
              <a:gd name="connsiteY21" fmla="*/ 506250 h 720000"/>
              <a:gd name="connsiteX22" fmla="*/ 225000 w 585000"/>
              <a:gd name="connsiteY22" fmla="*/ 506250 h 720000"/>
              <a:gd name="connsiteX23" fmla="*/ 213750 w 585000"/>
              <a:gd name="connsiteY23" fmla="*/ 495000 h 720000"/>
              <a:gd name="connsiteX24" fmla="*/ 225000 w 585000"/>
              <a:gd name="connsiteY24" fmla="*/ 483750 h 720000"/>
              <a:gd name="connsiteX25" fmla="*/ 78750 w 585000"/>
              <a:gd name="connsiteY25" fmla="*/ 483750 h 720000"/>
              <a:gd name="connsiteX26" fmla="*/ 168750 w 585000"/>
              <a:gd name="connsiteY26" fmla="*/ 483750 h 720000"/>
              <a:gd name="connsiteX27" fmla="*/ 180000 w 585000"/>
              <a:gd name="connsiteY27" fmla="*/ 495000 h 720000"/>
              <a:gd name="connsiteX28" fmla="*/ 180000 w 585000"/>
              <a:gd name="connsiteY28" fmla="*/ 585000 h 720000"/>
              <a:gd name="connsiteX29" fmla="*/ 168750 w 585000"/>
              <a:gd name="connsiteY29" fmla="*/ 596250 h 720000"/>
              <a:gd name="connsiteX30" fmla="*/ 78750 w 585000"/>
              <a:gd name="connsiteY30" fmla="*/ 596250 h 720000"/>
              <a:gd name="connsiteX31" fmla="*/ 67500 w 585000"/>
              <a:gd name="connsiteY31" fmla="*/ 585000 h 720000"/>
              <a:gd name="connsiteX32" fmla="*/ 67500 w 585000"/>
              <a:gd name="connsiteY32" fmla="*/ 495000 h 720000"/>
              <a:gd name="connsiteX33" fmla="*/ 78750 w 585000"/>
              <a:gd name="connsiteY33" fmla="*/ 483750 h 720000"/>
              <a:gd name="connsiteX34" fmla="*/ 225000 w 585000"/>
              <a:gd name="connsiteY34" fmla="*/ 393750 h 720000"/>
              <a:gd name="connsiteX35" fmla="*/ 472500 w 585000"/>
              <a:gd name="connsiteY35" fmla="*/ 393750 h 720000"/>
              <a:gd name="connsiteX36" fmla="*/ 483750 w 585000"/>
              <a:gd name="connsiteY36" fmla="*/ 405000 h 720000"/>
              <a:gd name="connsiteX37" fmla="*/ 472500 w 585000"/>
              <a:gd name="connsiteY37" fmla="*/ 416250 h 720000"/>
              <a:gd name="connsiteX38" fmla="*/ 225000 w 585000"/>
              <a:gd name="connsiteY38" fmla="*/ 416250 h 720000"/>
              <a:gd name="connsiteX39" fmla="*/ 213750 w 585000"/>
              <a:gd name="connsiteY39" fmla="*/ 405000 h 720000"/>
              <a:gd name="connsiteX40" fmla="*/ 225000 w 585000"/>
              <a:gd name="connsiteY40" fmla="*/ 393750 h 720000"/>
              <a:gd name="connsiteX41" fmla="*/ 225000 w 585000"/>
              <a:gd name="connsiteY41" fmla="*/ 348750 h 720000"/>
              <a:gd name="connsiteX42" fmla="*/ 506250 w 585000"/>
              <a:gd name="connsiteY42" fmla="*/ 348750 h 720000"/>
              <a:gd name="connsiteX43" fmla="*/ 517500 w 585000"/>
              <a:gd name="connsiteY43" fmla="*/ 360000 h 720000"/>
              <a:gd name="connsiteX44" fmla="*/ 506250 w 585000"/>
              <a:gd name="connsiteY44" fmla="*/ 371250 h 720000"/>
              <a:gd name="connsiteX45" fmla="*/ 225000 w 585000"/>
              <a:gd name="connsiteY45" fmla="*/ 371250 h 720000"/>
              <a:gd name="connsiteX46" fmla="*/ 213750 w 585000"/>
              <a:gd name="connsiteY46" fmla="*/ 360000 h 720000"/>
              <a:gd name="connsiteX47" fmla="*/ 225000 w 585000"/>
              <a:gd name="connsiteY47" fmla="*/ 348750 h 720000"/>
              <a:gd name="connsiteX48" fmla="*/ 90000 w 585000"/>
              <a:gd name="connsiteY48" fmla="*/ 326250 h 720000"/>
              <a:gd name="connsiteX49" fmla="*/ 90000 w 585000"/>
              <a:gd name="connsiteY49" fmla="*/ 393750 h 720000"/>
              <a:gd name="connsiteX50" fmla="*/ 157500 w 585000"/>
              <a:gd name="connsiteY50" fmla="*/ 393750 h 720000"/>
              <a:gd name="connsiteX51" fmla="*/ 157500 w 585000"/>
              <a:gd name="connsiteY51" fmla="*/ 326250 h 720000"/>
              <a:gd name="connsiteX52" fmla="*/ 225000 w 585000"/>
              <a:gd name="connsiteY52" fmla="*/ 303750 h 720000"/>
              <a:gd name="connsiteX53" fmla="*/ 427500 w 585000"/>
              <a:gd name="connsiteY53" fmla="*/ 303750 h 720000"/>
              <a:gd name="connsiteX54" fmla="*/ 438750 w 585000"/>
              <a:gd name="connsiteY54" fmla="*/ 315000 h 720000"/>
              <a:gd name="connsiteX55" fmla="*/ 427500 w 585000"/>
              <a:gd name="connsiteY55" fmla="*/ 326250 h 720000"/>
              <a:gd name="connsiteX56" fmla="*/ 225000 w 585000"/>
              <a:gd name="connsiteY56" fmla="*/ 326250 h 720000"/>
              <a:gd name="connsiteX57" fmla="*/ 213750 w 585000"/>
              <a:gd name="connsiteY57" fmla="*/ 315000 h 720000"/>
              <a:gd name="connsiteX58" fmla="*/ 225000 w 585000"/>
              <a:gd name="connsiteY58" fmla="*/ 303750 h 720000"/>
              <a:gd name="connsiteX59" fmla="*/ 78750 w 585000"/>
              <a:gd name="connsiteY59" fmla="*/ 303750 h 720000"/>
              <a:gd name="connsiteX60" fmla="*/ 168750 w 585000"/>
              <a:gd name="connsiteY60" fmla="*/ 303750 h 720000"/>
              <a:gd name="connsiteX61" fmla="*/ 180000 w 585000"/>
              <a:gd name="connsiteY61" fmla="*/ 315000 h 720000"/>
              <a:gd name="connsiteX62" fmla="*/ 180000 w 585000"/>
              <a:gd name="connsiteY62" fmla="*/ 405000 h 720000"/>
              <a:gd name="connsiteX63" fmla="*/ 168750 w 585000"/>
              <a:gd name="connsiteY63" fmla="*/ 416250 h 720000"/>
              <a:gd name="connsiteX64" fmla="*/ 78750 w 585000"/>
              <a:gd name="connsiteY64" fmla="*/ 416250 h 720000"/>
              <a:gd name="connsiteX65" fmla="*/ 67500 w 585000"/>
              <a:gd name="connsiteY65" fmla="*/ 405000 h 720000"/>
              <a:gd name="connsiteX66" fmla="*/ 67500 w 585000"/>
              <a:gd name="connsiteY66" fmla="*/ 315000 h 720000"/>
              <a:gd name="connsiteX67" fmla="*/ 78750 w 585000"/>
              <a:gd name="connsiteY67" fmla="*/ 303750 h 720000"/>
              <a:gd name="connsiteX68" fmla="*/ 225000 w 585000"/>
              <a:gd name="connsiteY68" fmla="*/ 213750 h 720000"/>
              <a:gd name="connsiteX69" fmla="*/ 472500 w 585000"/>
              <a:gd name="connsiteY69" fmla="*/ 213750 h 720000"/>
              <a:gd name="connsiteX70" fmla="*/ 483750 w 585000"/>
              <a:gd name="connsiteY70" fmla="*/ 225000 h 720000"/>
              <a:gd name="connsiteX71" fmla="*/ 472500 w 585000"/>
              <a:gd name="connsiteY71" fmla="*/ 236250 h 720000"/>
              <a:gd name="connsiteX72" fmla="*/ 225000 w 585000"/>
              <a:gd name="connsiteY72" fmla="*/ 236250 h 720000"/>
              <a:gd name="connsiteX73" fmla="*/ 213750 w 585000"/>
              <a:gd name="connsiteY73" fmla="*/ 225000 h 720000"/>
              <a:gd name="connsiteX74" fmla="*/ 225000 w 585000"/>
              <a:gd name="connsiteY74" fmla="*/ 213750 h 720000"/>
              <a:gd name="connsiteX75" fmla="*/ 225000 w 585000"/>
              <a:gd name="connsiteY75" fmla="*/ 168750 h 720000"/>
              <a:gd name="connsiteX76" fmla="*/ 506250 w 585000"/>
              <a:gd name="connsiteY76" fmla="*/ 168750 h 720000"/>
              <a:gd name="connsiteX77" fmla="*/ 517500 w 585000"/>
              <a:gd name="connsiteY77" fmla="*/ 180000 h 720000"/>
              <a:gd name="connsiteX78" fmla="*/ 506250 w 585000"/>
              <a:gd name="connsiteY78" fmla="*/ 191250 h 720000"/>
              <a:gd name="connsiteX79" fmla="*/ 225000 w 585000"/>
              <a:gd name="connsiteY79" fmla="*/ 191250 h 720000"/>
              <a:gd name="connsiteX80" fmla="*/ 213750 w 585000"/>
              <a:gd name="connsiteY80" fmla="*/ 180000 h 720000"/>
              <a:gd name="connsiteX81" fmla="*/ 225000 w 585000"/>
              <a:gd name="connsiteY81" fmla="*/ 168750 h 720000"/>
              <a:gd name="connsiteX82" fmla="*/ 225000 w 585000"/>
              <a:gd name="connsiteY82" fmla="*/ 123750 h 720000"/>
              <a:gd name="connsiteX83" fmla="*/ 427500 w 585000"/>
              <a:gd name="connsiteY83" fmla="*/ 123750 h 720000"/>
              <a:gd name="connsiteX84" fmla="*/ 438750 w 585000"/>
              <a:gd name="connsiteY84" fmla="*/ 135000 h 720000"/>
              <a:gd name="connsiteX85" fmla="*/ 427500 w 585000"/>
              <a:gd name="connsiteY85" fmla="*/ 146250 h 720000"/>
              <a:gd name="connsiteX86" fmla="*/ 225000 w 585000"/>
              <a:gd name="connsiteY86" fmla="*/ 146250 h 720000"/>
              <a:gd name="connsiteX87" fmla="*/ 213750 w 585000"/>
              <a:gd name="connsiteY87" fmla="*/ 135000 h 720000"/>
              <a:gd name="connsiteX88" fmla="*/ 225000 w 585000"/>
              <a:gd name="connsiteY88" fmla="*/ 123750 h 720000"/>
              <a:gd name="connsiteX89" fmla="*/ 183294 w 585000"/>
              <a:gd name="connsiteY89" fmla="*/ 104545 h 720000"/>
              <a:gd name="connsiteX90" fmla="*/ 199205 w 585000"/>
              <a:gd name="connsiteY90" fmla="*/ 104545 h 720000"/>
              <a:gd name="connsiteX91" fmla="*/ 199205 w 585000"/>
              <a:gd name="connsiteY91" fmla="*/ 120455 h 720000"/>
              <a:gd name="connsiteX92" fmla="*/ 120455 w 585000"/>
              <a:gd name="connsiteY92" fmla="*/ 199206 h 720000"/>
              <a:gd name="connsiteX93" fmla="*/ 112500 w 585000"/>
              <a:gd name="connsiteY93" fmla="*/ 202501 h 720000"/>
              <a:gd name="connsiteX94" fmla="*/ 104544 w 585000"/>
              <a:gd name="connsiteY94" fmla="*/ 199206 h 720000"/>
              <a:gd name="connsiteX95" fmla="*/ 90000 w 585000"/>
              <a:gd name="connsiteY95" fmla="*/ 184661 h 720000"/>
              <a:gd name="connsiteX96" fmla="*/ 90000 w 585000"/>
              <a:gd name="connsiteY96" fmla="*/ 213751 h 720000"/>
              <a:gd name="connsiteX97" fmla="*/ 157500 w 585000"/>
              <a:gd name="connsiteY97" fmla="*/ 213751 h 720000"/>
              <a:gd name="connsiteX98" fmla="*/ 157500 w 585000"/>
              <a:gd name="connsiteY98" fmla="*/ 191248 h 720000"/>
              <a:gd name="connsiteX99" fmla="*/ 168750 w 585000"/>
              <a:gd name="connsiteY99" fmla="*/ 179998 h 720000"/>
              <a:gd name="connsiteX100" fmla="*/ 180000 w 585000"/>
              <a:gd name="connsiteY100" fmla="*/ 191248 h 720000"/>
              <a:gd name="connsiteX101" fmla="*/ 180000 w 585000"/>
              <a:gd name="connsiteY101" fmla="*/ 225001 h 720000"/>
              <a:gd name="connsiteX102" fmla="*/ 168750 w 585000"/>
              <a:gd name="connsiteY102" fmla="*/ 236251 h 720000"/>
              <a:gd name="connsiteX103" fmla="*/ 78750 w 585000"/>
              <a:gd name="connsiteY103" fmla="*/ 236251 h 720000"/>
              <a:gd name="connsiteX104" fmla="*/ 67500 w 585000"/>
              <a:gd name="connsiteY104" fmla="*/ 225001 h 720000"/>
              <a:gd name="connsiteX105" fmla="*/ 67500 w 585000"/>
              <a:gd name="connsiteY105" fmla="*/ 162161 h 720000"/>
              <a:gd name="connsiteX106" fmla="*/ 59546 w 585000"/>
              <a:gd name="connsiteY106" fmla="*/ 154205 h 720000"/>
              <a:gd name="connsiteX107" fmla="*/ 59546 w 585000"/>
              <a:gd name="connsiteY107" fmla="*/ 138295 h 720000"/>
              <a:gd name="connsiteX108" fmla="*/ 75455 w 585000"/>
              <a:gd name="connsiteY108" fmla="*/ 138295 h 720000"/>
              <a:gd name="connsiteX109" fmla="*/ 112500 w 585000"/>
              <a:gd name="connsiteY109" fmla="*/ 175341 h 720000"/>
              <a:gd name="connsiteX110" fmla="*/ 141589 w 585000"/>
              <a:gd name="connsiteY110" fmla="*/ 146250 h 720000"/>
              <a:gd name="connsiteX111" fmla="*/ 112500 w 585000"/>
              <a:gd name="connsiteY111" fmla="*/ 146250 h 720000"/>
              <a:gd name="connsiteX112" fmla="*/ 101250 w 585000"/>
              <a:gd name="connsiteY112" fmla="*/ 135000 h 720000"/>
              <a:gd name="connsiteX113" fmla="*/ 112500 w 585000"/>
              <a:gd name="connsiteY113" fmla="*/ 123750 h 720000"/>
              <a:gd name="connsiteX114" fmla="*/ 164089 w 585000"/>
              <a:gd name="connsiteY114" fmla="*/ 123750 h 720000"/>
              <a:gd name="connsiteX115" fmla="*/ 56250 w 585000"/>
              <a:gd name="connsiteY115" fmla="*/ 22500 h 720000"/>
              <a:gd name="connsiteX116" fmla="*/ 22500 w 585000"/>
              <a:gd name="connsiteY116" fmla="*/ 56250 h 720000"/>
              <a:gd name="connsiteX117" fmla="*/ 22500 w 585000"/>
              <a:gd name="connsiteY117" fmla="*/ 663750 h 720000"/>
              <a:gd name="connsiteX118" fmla="*/ 56250 w 585000"/>
              <a:gd name="connsiteY118" fmla="*/ 697500 h 720000"/>
              <a:gd name="connsiteX119" fmla="*/ 528750 w 585000"/>
              <a:gd name="connsiteY119" fmla="*/ 697500 h 720000"/>
              <a:gd name="connsiteX120" fmla="*/ 562500 w 585000"/>
              <a:gd name="connsiteY120" fmla="*/ 663750 h 720000"/>
              <a:gd name="connsiteX121" fmla="*/ 562500 w 585000"/>
              <a:gd name="connsiteY121" fmla="*/ 56250 h 720000"/>
              <a:gd name="connsiteX122" fmla="*/ 528750 w 585000"/>
              <a:gd name="connsiteY122" fmla="*/ 22500 h 720000"/>
              <a:gd name="connsiteX123" fmla="*/ 56250 w 585000"/>
              <a:gd name="connsiteY123" fmla="*/ 0 h 720000"/>
              <a:gd name="connsiteX124" fmla="*/ 528750 w 585000"/>
              <a:gd name="connsiteY124" fmla="*/ 0 h 720000"/>
              <a:gd name="connsiteX125" fmla="*/ 585000 w 585000"/>
              <a:gd name="connsiteY125" fmla="*/ 56250 h 720000"/>
              <a:gd name="connsiteX126" fmla="*/ 585000 w 585000"/>
              <a:gd name="connsiteY126" fmla="*/ 663750 h 720000"/>
              <a:gd name="connsiteX127" fmla="*/ 528750 w 585000"/>
              <a:gd name="connsiteY127" fmla="*/ 720000 h 720000"/>
              <a:gd name="connsiteX128" fmla="*/ 56250 w 585000"/>
              <a:gd name="connsiteY128" fmla="*/ 720000 h 720000"/>
              <a:gd name="connsiteX129" fmla="*/ 0 w 585000"/>
              <a:gd name="connsiteY129" fmla="*/ 663750 h 720000"/>
              <a:gd name="connsiteX130" fmla="*/ 0 w 585000"/>
              <a:gd name="connsiteY130" fmla="*/ 56250 h 720000"/>
              <a:gd name="connsiteX131" fmla="*/ 56250 w 585000"/>
              <a:gd name="connsiteY131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585000" h="720000">
                <a:moveTo>
                  <a:pt x="225000" y="573750"/>
                </a:moveTo>
                <a:lnTo>
                  <a:pt x="472500" y="573750"/>
                </a:lnTo>
                <a:cubicBezTo>
                  <a:pt x="478713" y="573750"/>
                  <a:pt x="483750" y="578787"/>
                  <a:pt x="483750" y="585000"/>
                </a:cubicBezTo>
                <a:cubicBezTo>
                  <a:pt x="483750" y="591213"/>
                  <a:pt x="478713" y="596250"/>
                  <a:pt x="472500" y="596250"/>
                </a:cubicBezTo>
                <a:lnTo>
                  <a:pt x="225000" y="596250"/>
                </a:lnTo>
                <a:cubicBezTo>
                  <a:pt x="218787" y="596250"/>
                  <a:pt x="213750" y="591213"/>
                  <a:pt x="213750" y="585000"/>
                </a:cubicBezTo>
                <a:cubicBezTo>
                  <a:pt x="213750" y="578787"/>
                  <a:pt x="218787" y="573750"/>
                  <a:pt x="225000" y="573750"/>
                </a:cubicBezTo>
                <a:close/>
                <a:moveTo>
                  <a:pt x="225000" y="528750"/>
                </a:moveTo>
                <a:lnTo>
                  <a:pt x="506250" y="528750"/>
                </a:lnTo>
                <a:cubicBezTo>
                  <a:pt x="512463" y="528750"/>
                  <a:pt x="517500" y="533787"/>
                  <a:pt x="517500" y="540000"/>
                </a:cubicBezTo>
                <a:cubicBezTo>
                  <a:pt x="517500" y="546213"/>
                  <a:pt x="512463" y="551250"/>
                  <a:pt x="506250" y="551250"/>
                </a:cubicBezTo>
                <a:lnTo>
                  <a:pt x="225000" y="551250"/>
                </a:lnTo>
                <a:cubicBezTo>
                  <a:pt x="218787" y="551250"/>
                  <a:pt x="213750" y="546213"/>
                  <a:pt x="213750" y="540000"/>
                </a:cubicBezTo>
                <a:cubicBezTo>
                  <a:pt x="213750" y="533787"/>
                  <a:pt x="218787" y="528750"/>
                  <a:pt x="225000" y="528750"/>
                </a:cubicBezTo>
                <a:close/>
                <a:moveTo>
                  <a:pt x="90000" y="506250"/>
                </a:moveTo>
                <a:lnTo>
                  <a:pt x="90000" y="573750"/>
                </a:lnTo>
                <a:lnTo>
                  <a:pt x="157500" y="573750"/>
                </a:lnTo>
                <a:lnTo>
                  <a:pt x="157500" y="506250"/>
                </a:lnTo>
                <a:close/>
                <a:moveTo>
                  <a:pt x="225000" y="483750"/>
                </a:moveTo>
                <a:lnTo>
                  <a:pt x="427500" y="483750"/>
                </a:lnTo>
                <a:cubicBezTo>
                  <a:pt x="433713" y="483750"/>
                  <a:pt x="438750" y="488787"/>
                  <a:pt x="438750" y="495000"/>
                </a:cubicBezTo>
                <a:cubicBezTo>
                  <a:pt x="438750" y="501213"/>
                  <a:pt x="433713" y="506250"/>
                  <a:pt x="427500" y="506250"/>
                </a:cubicBezTo>
                <a:lnTo>
                  <a:pt x="225000" y="506250"/>
                </a:lnTo>
                <a:cubicBezTo>
                  <a:pt x="218787" y="506250"/>
                  <a:pt x="213750" y="501213"/>
                  <a:pt x="213750" y="495000"/>
                </a:cubicBezTo>
                <a:cubicBezTo>
                  <a:pt x="213750" y="488787"/>
                  <a:pt x="218787" y="483750"/>
                  <a:pt x="225000" y="483750"/>
                </a:cubicBezTo>
                <a:close/>
                <a:moveTo>
                  <a:pt x="78750" y="483750"/>
                </a:moveTo>
                <a:lnTo>
                  <a:pt x="168750" y="483750"/>
                </a:lnTo>
                <a:cubicBezTo>
                  <a:pt x="174963" y="483750"/>
                  <a:pt x="180000" y="488787"/>
                  <a:pt x="180000" y="495000"/>
                </a:cubicBezTo>
                <a:lnTo>
                  <a:pt x="180000" y="585000"/>
                </a:lnTo>
                <a:cubicBezTo>
                  <a:pt x="180000" y="591213"/>
                  <a:pt x="174963" y="596250"/>
                  <a:pt x="168750" y="596250"/>
                </a:cubicBezTo>
                <a:lnTo>
                  <a:pt x="78750" y="596250"/>
                </a:lnTo>
                <a:cubicBezTo>
                  <a:pt x="72537" y="596250"/>
                  <a:pt x="67500" y="591213"/>
                  <a:pt x="67500" y="585000"/>
                </a:cubicBezTo>
                <a:lnTo>
                  <a:pt x="67500" y="495000"/>
                </a:lnTo>
                <a:cubicBezTo>
                  <a:pt x="67500" y="488787"/>
                  <a:pt x="72537" y="483750"/>
                  <a:pt x="78750" y="483750"/>
                </a:cubicBezTo>
                <a:close/>
                <a:moveTo>
                  <a:pt x="225000" y="393750"/>
                </a:moveTo>
                <a:lnTo>
                  <a:pt x="472500" y="393750"/>
                </a:lnTo>
                <a:cubicBezTo>
                  <a:pt x="478713" y="393750"/>
                  <a:pt x="483750" y="398787"/>
                  <a:pt x="483750" y="405000"/>
                </a:cubicBezTo>
                <a:cubicBezTo>
                  <a:pt x="483750" y="411213"/>
                  <a:pt x="478713" y="416250"/>
                  <a:pt x="472500" y="416250"/>
                </a:cubicBezTo>
                <a:lnTo>
                  <a:pt x="225000" y="416250"/>
                </a:lnTo>
                <a:cubicBezTo>
                  <a:pt x="218787" y="416250"/>
                  <a:pt x="213750" y="411213"/>
                  <a:pt x="213750" y="405000"/>
                </a:cubicBezTo>
                <a:cubicBezTo>
                  <a:pt x="213750" y="398787"/>
                  <a:pt x="218787" y="393750"/>
                  <a:pt x="225000" y="393750"/>
                </a:cubicBezTo>
                <a:close/>
                <a:moveTo>
                  <a:pt x="225000" y="348750"/>
                </a:moveTo>
                <a:lnTo>
                  <a:pt x="506250" y="348750"/>
                </a:lnTo>
                <a:cubicBezTo>
                  <a:pt x="512463" y="348750"/>
                  <a:pt x="517500" y="353787"/>
                  <a:pt x="517500" y="360000"/>
                </a:cubicBezTo>
                <a:cubicBezTo>
                  <a:pt x="517500" y="366213"/>
                  <a:pt x="512463" y="371250"/>
                  <a:pt x="506250" y="371250"/>
                </a:cubicBezTo>
                <a:lnTo>
                  <a:pt x="225000" y="371250"/>
                </a:lnTo>
                <a:cubicBezTo>
                  <a:pt x="218787" y="371250"/>
                  <a:pt x="213750" y="366213"/>
                  <a:pt x="213750" y="360000"/>
                </a:cubicBezTo>
                <a:cubicBezTo>
                  <a:pt x="213750" y="353787"/>
                  <a:pt x="218787" y="348750"/>
                  <a:pt x="225000" y="348750"/>
                </a:cubicBezTo>
                <a:close/>
                <a:moveTo>
                  <a:pt x="90000" y="326250"/>
                </a:moveTo>
                <a:lnTo>
                  <a:pt x="90000" y="393750"/>
                </a:lnTo>
                <a:lnTo>
                  <a:pt x="157500" y="393750"/>
                </a:lnTo>
                <a:lnTo>
                  <a:pt x="157500" y="326250"/>
                </a:lnTo>
                <a:close/>
                <a:moveTo>
                  <a:pt x="225000" y="303750"/>
                </a:moveTo>
                <a:lnTo>
                  <a:pt x="427500" y="303750"/>
                </a:lnTo>
                <a:cubicBezTo>
                  <a:pt x="433713" y="303750"/>
                  <a:pt x="438750" y="308787"/>
                  <a:pt x="438750" y="315000"/>
                </a:cubicBezTo>
                <a:cubicBezTo>
                  <a:pt x="438750" y="321213"/>
                  <a:pt x="433713" y="326250"/>
                  <a:pt x="427500" y="326250"/>
                </a:cubicBezTo>
                <a:lnTo>
                  <a:pt x="225000" y="326250"/>
                </a:lnTo>
                <a:cubicBezTo>
                  <a:pt x="218787" y="326250"/>
                  <a:pt x="213750" y="321213"/>
                  <a:pt x="213750" y="315000"/>
                </a:cubicBezTo>
                <a:cubicBezTo>
                  <a:pt x="213750" y="308787"/>
                  <a:pt x="218787" y="303750"/>
                  <a:pt x="225000" y="303750"/>
                </a:cubicBezTo>
                <a:close/>
                <a:moveTo>
                  <a:pt x="78750" y="303750"/>
                </a:moveTo>
                <a:lnTo>
                  <a:pt x="168750" y="303750"/>
                </a:lnTo>
                <a:cubicBezTo>
                  <a:pt x="174963" y="303750"/>
                  <a:pt x="180000" y="308787"/>
                  <a:pt x="180000" y="315000"/>
                </a:cubicBezTo>
                <a:lnTo>
                  <a:pt x="180000" y="405000"/>
                </a:lnTo>
                <a:cubicBezTo>
                  <a:pt x="180000" y="411213"/>
                  <a:pt x="174963" y="416250"/>
                  <a:pt x="168750" y="416250"/>
                </a:cubicBezTo>
                <a:lnTo>
                  <a:pt x="78750" y="416250"/>
                </a:lnTo>
                <a:cubicBezTo>
                  <a:pt x="72537" y="416250"/>
                  <a:pt x="67500" y="411213"/>
                  <a:pt x="67500" y="405000"/>
                </a:cubicBezTo>
                <a:lnTo>
                  <a:pt x="67500" y="315000"/>
                </a:lnTo>
                <a:cubicBezTo>
                  <a:pt x="67500" y="308787"/>
                  <a:pt x="72537" y="303750"/>
                  <a:pt x="78750" y="303750"/>
                </a:cubicBezTo>
                <a:close/>
                <a:moveTo>
                  <a:pt x="225000" y="213750"/>
                </a:moveTo>
                <a:lnTo>
                  <a:pt x="472500" y="213750"/>
                </a:lnTo>
                <a:cubicBezTo>
                  <a:pt x="478713" y="213750"/>
                  <a:pt x="483750" y="218787"/>
                  <a:pt x="483750" y="225000"/>
                </a:cubicBezTo>
                <a:cubicBezTo>
                  <a:pt x="483750" y="231213"/>
                  <a:pt x="478713" y="236250"/>
                  <a:pt x="472500" y="236250"/>
                </a:cubicBezTo>
                <a:lnTo>
                  <a:pt x="225000" y="236250"/>
                </a:lnTo>
                <a:cubicBezTo>
                  <a:pt x="218787" y="236250"/>
                  <a:pt x="213750" y="231213"/>
                  <a:pt x="213750" y="225000"/>
                </a:cubicBezTo>
                <a:cubicBezTo>
                  <a:pt x="213750" y="218787"/>
                  <a:pt x="218787" y="213750"/>
                  <a:pt x="225000" y="213750"/>
                </a:cubicBezTo>
                <a:close/>
                <a:moveTo>
                  <a:pt x="225000" y="168750"/>
                </a:moveTo>
                <a:lnTo>
                  <a:pt x="506250" y="168750"/>
                </a:lnTo>
                <a:cubicBezTo>
                  <a:pt x="512463" y="168750"/>
                  <a:pt x="517500" y="173787"/>
                  <a:pt x="517500" y="180000"/>
                </a:cubicBezTo>
                <a:cubicBezTo>
                  <a:pt x="517500" y="186213"/>
                  <a:pt x="512463" y="191250"/>
                  <a:pt x="506250" y="191250"/>
                </a:cubicBezTo>
                <a:lnTo>
                  <a:pt x="225000" y="191250"/>
                </a:lnTo>
                <a:cubicBezTo>
                  <a:pt x="218787" y="191250"/>
                  <a:pt x="213750" y="186213"/>
                  <a:pt x="213750" y="180000"/>
                </a:cubicBezTo>
                <a:cubicBezTo>
                  <a:pt x="213750" y="173787"/>
                  <a:pt x="218787" y="168750"/>
                  <a:pt x="225000" y="168750"/>
                </a:cubicBezTo>
                <a:close/>
                <a:moveTo>
                  <a:pt x="225000" y="123750"/>
                </a:moveTo>
                <a:lnTo>
                  <a:pt x="427500" y="123750"/>
                </a:lnTo>
                <a:cubicBezTo>
                  <a:pt x="433713" y="123750"/>
                  <a:pt x="438750" y="128787"/>
                  <a:pt x="438750" y="135000"/>
                </a:cubicBezTo>
                <a:cubicBezTo>
                  <a:pt x="438750" y="141213"/>
                  <a:pt x="433713" y="146250"/>
                  <a:pt x="427500" y="146250"/>
                </a:cubicBezTo>
                <a:lnTo>
                  <a:pt x="225000" y="146250"/>
                </a:lnTo>
                <a:cubicBezTo>
                  <a:pt x="218787" y="146250"/>
                  <a:pt x="213750" y="141213"/>
                  <a:pt x="213750" y="135000"/>
                </a:cubicBezTo>
                <a:cubicBezTo>
                  <a:pt x="213750" y="128787"/>
                  <a:pt x="218787" y="123750"/>
                  <a:pt x="225000" y="123750"/>
                </a:cubicBezTo>
                <a:close/>
                <a:moveTo>
                  <a:pt x="183294" y="104545"/>
                </a:moveTo>
                <a:cubicBezTo>
                  <a:pt x="187688" y="100153"/>
                  <a:pt x="194812" y="100153"/>
                  <a:pt x="199205" y="104545"/>
                </a:cubicBezTo>
                <a:cubicBezTo>
                  <a:pt x="203599" y="108939"/>
                  <a:pt x="203599" y="116061"/>
                  <a:pt x="199205" y="120455"/>
                </a:cubicBezTo>
                <a:lnTo>
                  <a:pt x="120455" y="199206"/>
                </a:lnTo>
                <a:cubicBezTo>
                  <a:pt x="118258" y="201403"/>
                  <a:pt x="115380" y="202501"/>
                  <a:pt x="112500" y="202501"/>
                </a:cubicBezTo>
                <a:cubicBezTo>
                  <a:pt x="109620" y="202501"/>
                  <a:pt x="106741" y="201403"/>
                  <a:pt x="104544" y="199206"/>
                </a:cubicBezTo>
                <a:lnTo>
                  <a:pt x="90000" y="184661"/>
                </a:lnTo>
                <a:lnTo>
                  <a:pt x="90000" y="213751"/>
                </a:lnTo>
                <a:lnTo>
                  <a:pt x="157500" y="213751"/>
                </a:lnTo>
                <a:lnTo>
                  <a:pt x="157500" y="191248"/>
                </a:lnTo>
                <a:cubicBezTo>
                  <a:pt x="157500" y="185035"/>
                  <a:pt x="162537" y="179998"/>
                  <a:pt x="168750" y="179998"/>
                </a:cubicBezTo>
                <a:cubicBezTo>
                  <a:pt x="174962" y="179998"/>
                  <a:pt x="180000" y="185035"/>
                  <a:pt x="180000" y="191248"/>
                </a:cubicBezTo>
                <a:lnTo>
                  <a:pt x="180000" y="225001"/>
                </a:lnTo>
                <a:cubicBezTo>
                  <a:pt x="180000" y="231214"/>
                  <a:pt x="174962" y="236251"/>
                  <a:pt x="168750" y="236251"/>
                </a:cubicBezTo>
                <a:lnTo>
                  <a:pt x="78750" y="236251"/>
                </a:lnTo>
                <a:cubicBezTo>
                  <a:pt x="72537" y="236251"/>
                  <a:pt x="67500" y="231214"/>
                  <a:pt x="67500" y="225001"/>
                </a:cubicBezTo>
                <a:lnTo>
                  <a:pt x="67500" y="162161"/>
                </a:lnTo>
                <a:lnTo>
                  <a:pt x="59546" y="154205"/>
                </a:lnTo>
                <a:cubicBezTo>
                  <a:pt x="55151" y="149811"/>
                  <a:pt x="55151" y="142689"/>
                  <a:pt x="59546" y="138295"/>
                </a:cubicBezTo>
                <a:cubicBezTo>
                  <a:pt x="63939" y="133903"/>
                  <a:pt x="71062" y="133903"/>
                  <a:pt x="75455" y="138295"/>
                </a:cubicBezTo>
                <a:lnTo>
                  <a:pt x="112500" y="175341"/>
                </a:lnTo>
                <a:lnTo>
                  <a:pt x="141589" y="146250"/>
                </a:lnTo>
                <a:lnTo>
                  <a:pt x="112500" y="146250"/>
                </a:lnTo>
                <a:cubicBezTo>
                  <a:pt x="106287" y="146250"/>
                  <a:pt x="101250" y="141213"/>
                  <a:pt x="101250" y="135000"/>
                </a:cubicBezTo>
                <a:cubicBezTo>
                  <a:pt x="101250" y="128787"/>
                  <a:pt x="106287" y="123750"/>
                  <a:pt x="112500" y="123750"/>
                </a:cubicBezTo>
                <a:lnTo>
                  <a:pt x="164089" y="123750"/>
                </a:lnTo>
                <a:close/>
                <a:moveTo>
                  <a:pt x="56250" y="22500"/>
                </a:moveTo>
                <a:cubicBezTo>
                  <a:pt x="37640" y="22500"/>
                  <a:pt x="22500" y="37641"/>
                  <a:pt x="22500" y="56250"/>
                </a:cubicBezTo>
                <a:lnTo>
                  <a:pt x="22500" y="663750"/>
                </a:lnTo>
                <a:cubicBezTo>
                  <a:pt x="22500" y="682359"/>
                  <a:pt x="37640" y="697500"/>
                  <a:pt x="56250" y="697500"/>
                </a:cubicBezTo>
                <a:lnTo>
                  <a:pt x="528750" y="697500"/>
                </a:lnTo>
                <a:cubicBezTo>
                  <a:pt x="547360" y="697500"/>
                  <a:pt x="562500" y="682359"/>
                  <a:pt x="562500" y="663750"/>
                </a:cubicBezTo>
                <a:lnTo>
                  <a:pt x="562500" y="56250"/>
                </a:lnTo>
                <a:cubicBezTo>
                  <a:pt x="562500" y="37641"/>
                  <a:pt x="547360" y="22500"/>
                  <a:pt x="528750" y="22500"/>
                </a:cubicBezTo>
                <a:close/>
                <a:moveTo>
                  <a:pt x="56250" y="0"/>
                </a:moveTo>
                <a:lnTo>
                  <a:pt x="528750" y="0"/>
                </a:lnTo>
                <a:cubicBezTo>
                  <a:pt x="559766" y="0"/>
                  <a:pt x="585000" y="25234"/>
                  <a:pt x="585000" y="56250"/>
                </a:cubicBezTo>
                <a:lnTo>
                  <a:pt x="585000" y="663750"/>
                </a:lnTo>
                <a:cubicBezTo>
                  <a:pt x="585000" y="694766"/>
                  <a:pt x="559766" y="720000"/>
                  <a:pt x="528750" y="720000"/>
                </a:cubicBezTo>
                <a:lnTo>
                  <a:pt x="56250" y="720000"/>
                </a:lnTo>
                <a:cubicBezTo>
                  <a:pt x="25234" y="720000"/>
                  <a:pt x="0" y="694766"/>
                  <a:pt x="0" y="663750"/>
                </a:cubicBezTo>
                <a:lnTo>
                  <a:pt x="0" y="56250"/>
                </a:lnTo>
                <a:cubicBezTo>
                  <a:pt x="0" y="25234"/>
                  <a:pt x="25234" y="0"/>
                  <a:pt x="5625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39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AED3E1E-BC58-140C-827C-C4A3BCB49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1299" y="494894"/>
            <a:ext cx="1095376" cy="28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84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F32A4224-1757-3BEB-79A7-36AA50C49D04}"/>
              </a:ext>
            </a:extLst>
          </p:cNvPr>
          <p:cNvSpPr/>
          <p:nvPr/>
        </p:nvSpPr>
        <p:spPr>
          <a:xfrm>
            <a:off x="8369039" y="4716829"/>
            <a:ext cx="2803266" cy="1591898"/>
          </a:xfrm>
          <a:prstGeom prst="rect">
            <a:avLst/>
          </a:prstGeom>
          <a:solidFill>
            <a:srgbClr val="C3D4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D762E81-C3CE-8FB9-397F-4CE177162EB1}"/>
              </a:ext>
            </a:extLst>
          </p:cNvPr>
          <p:cNvSpPr/>
          <p:nvPr/>
        </p:nvSpPr>
        <p:spPr>
          <a:xfrm>
            <a:off x="8369039" y="2831156"/>
            <a:ext cx="2803266" cy="1716415"/>
          </a:xfrm>
          <a:prstGeom prst="rect">
            <a:avLst/>
          </a:prstGeom>
          <a:solidFill>
            <a:srgbClr val="C3D4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C8B19E63-471B-6D94-B7D4-463B89F50077}"/>
              </a:ext>
            </a:extLst>
          </p:cNvPr>
          <p:cNvSpPr/>
          <p:nvPr/>
        </p:nvSpPr>
        <p:spPr>
          <a:xfrm>
            <a:off x="8369039" y="1989138"/>
            <a:ext cx="2803266" cy="677108"/>
          </a:xfrm>
          <a:prstGeom prst="rect">
            <a:avLst/>
          </a:prstGeom>
          <a:solidFill>
            <a:srgbClr val="C3D4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B76BA-3958-52E9-A8D4-7304527F4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25282"/>
            <a:ext cx="11217031" cy="130492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dirty="0"/>
              <a:t>Сервис единого цифрового </a:t>
            </a:r>
            <a:br>
              <a:rPr lang="es-ES" dirty="0"/>
            </a:br>
            <a:r>
              <a:rPr lang="ru-RU" dirty="0"/>
              <a:t>фонда производителей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E31AA00-9E68-F313-8207-F5A8916F7ACD}"/>
              </a:ext>
            </a:extLst>
          </p:cNvPr>
          <p:cNvSpPr/>
          <p:nvPr/>
        </p:nvSpPr>
        <p:spPr>
          <a:xfrm>
            <a:off x="1257303" y="2866153"/>
            <a:ext cx="4470397" cy="34209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buClr>
                <a:schemeClr val="accent1"/>
              </a:buClr>
              <a:buSzPct val="120000"/>
            </a:pPr>
            <a:r>
              <a:rPr lang="ru-RU" sz="13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Сформированы базы единых номенклатурных номеров (ЕНН) для промышленной продукции производимой в РФ </a:t>
            </a:r>
            <a:endParaRPr lang="es-ES" sz="13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lnSpc>
                <a:spcPct val="90000"/>
              </a:lnSpc>
              <a:buClr>
                <a:schemeClr val="accent1"/>
              </a:buClr>
              <a:buSzPct val="120000"/>
            </a:pPr>
            <a:endParaRPr lang="es-ES" sz="13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lnSpc>
                <a:spcPct val="90000"/>
              </a:lnSpc>
              <a:buClr>
                <a:schemeClr val="accent1"/>
              </a:buClr>
              <a:buSzPct val="120000"/>
            </a:pPr>
            <a:endParaRPr lang="ru-RU" sz="13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lnSpc>
                <a:spcPct val="90000"/>
              </a:lnSpc>
              <a:buClr>
                <a:schemeClr val="accent1"/>
              </a:buClr>
              <a:buSzPct val="120000"/>
            </a:pPr>
            <a:r>
              <a:rPr lang="ru-RU" sz="13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Описаны прозрачные производственные цепочки производителей (кто какой элемент продукции производит) с привязкой к</a:t>
            </a:r>
            <a:r>
              <a:rPr lang="en-US" sz="13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 </a:t>
            </a:r>
            <a:r>
              <a:rPr lang="ru-RU" sz="13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территориям</a:t>
            </a:r>
            <a:endParaRPr lang="es-ES" sz="13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lnSpc>
                <a:spcPct val="90000"/>
              </a:lnSpc>
              <a:buClr>
                <a:schemeClr val="accent1"/>
              </a:buClr>
              <a:buSzPct val="120000"/>
            </a:pPr>
            <a:endParaRPr lang="es-ES" sz="13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lnSpc>
                <a:spcPct val="90000"/>
              </a:lnSpc>
              <a:buClr>
                <a:schemeClr val="accent1"/>
              </a:buClr>
              <a:buSzPct val="120000"/>
            </a:pPr>
            <a:endParaRPr lang="ru-RU" sz="13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lnSpc>
                <a:spcPct val="90000"/>
              </a:lnSpc>
              <a:buClr>
                <a:schemeClr val="accent1"/>
              </a:buClr>
              <a:buSzPct val="120000"/>
            </a:pPr>
            <a:r>
              <a:rPr lang="ru-RU" sz="13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На основании ЕНН и производственных цепочек будет определен углеродный след каждого элемента продукции</a:t>
            </a:r>
            <a:endParaRPr lang="es-ES" sz="13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lnSpc>
                <a:spcPct val="90000"/>
              </a:lnSpc>
              <a:buClr>
                <a:schemeClr val="accent1"/>
              </a:buClr>
              <a:buSzPct val="120000"/>
            </a:pPr>
            <a:endParaRPr lang="es-ES" sz="13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lnSpc>
                <a:spcPct val="90000"/>
              </a:lnSpc>
              <a:buClr>
                <a:schemeClr val="accent1"/>
              </a:buClr>
              <a:buSzPct val="120000"/>
            </a:pPr>
            <a:endParaRPr lang="ru-RU" sz="13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lnSpc>
                <a:spcPct val="90000"/>
              </a:lnSpc>
              <a:buClr>
                <a:schemeClr val="accent1"/>
              </a:buClr>
              <a:buSzPct val="120000"/>
            </a:pPr>
            <a:r>
              <a:rPr lang="ru-RU" sz="13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Создано единое окно мер господдержки для производителей, в том числе льготное финансирование низкоуглеродных проектов (в</a:t>
            </a:r>
            <a:r>
              <a:rPr lang="en-US" sz="13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 </a:t>
            </a:r>
            <a:r>
              <a:rPr lang="ru-RU" sz="13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случае принятия НПА в</a:t>
            </a:r>
            <a:r>
              <a:rPr lang="en-US" sz="13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 </a:t>
            </a:r>
            <a:r>
              <a:rPr lang="ru-RU" sz="13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рамках поручения президента РФ от</a:t>
            </a:r>
            <a:r>
              <a:rPr lang="en-US" sz="13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 </a:t>
            </a:r>
            <a:r>
              <a:rPr lang="ru-RU" sz="13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3</a:t>
            </a:r>
            <a:r>
              <a:rPr lang="en-US" sz="13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 </a:t>
            </a:r>
            <a:r>
              <a:rPr lang="ru-RU" sz="13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февраля 2022 года)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A93AB18-13E9-03F5-748E-E5ACDAD49CD8}"/>
              </a:ext>
            </a:extLst>
          </p:cNvPr>
          <p:cNvSpPr/>
          <p:nvPr/>
        </p:nvSpPr>
        <p:spPr>
          <a:xfrm>
            <a:off x="695325" y="1885497"/>
            <a:ext cx="4470401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200" b="1" dirty="0">
                <a:latin typeface="Akrobat ExtraBold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Для реализации Сервиса будут решены следующие задачи: 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4D998C17-EAD8-2E0F-D58B-C22AF3358ECE}"/>
              </a:ext>
            </a:extLst>
          </p:cNvPr>
          <p:cNvSpPr/>
          <p:nvPr/>
        </p:nvSpPr>
        <p:spPr>
          <a:xfrm>
            <a:off x="6441785" y="2852741"/>
            <a:ext cx="1543050" cy="15430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64694C-3078-A93C-F353-8C50C0007B65}"/>
              </a:ext>
            </a:extLst>
          </p:cNvPr>
          <p:cNvSpPr txBox="1"/>
          <p:nvPr/>
        </p:nvSpPr>
        <p:spPr>
          <a:xfrm>
            <a:off x="6441785" y="3254933"/>
            <a:ext cx="1543050" cy="73866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krobat ExtraBold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Единый номенклатурный </a:t>
            </a:r>
            <a:endParaRPr lang="es-ES" sz="1600" b="1" dirty="0">
              <a:solidFill>
                <a:schemeClr val="bg1"/>
              </a:solidFill>
              <a:latin typeface="Akrobat ExtraBold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Akrobat ExtraBold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номер (ЕНН)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C5A7B9-10EB-64E0-617C-4346439B4E83}"/>
              </a:ext>
            </a:extLst>
          </p:cNvPr>
          <p:cNvSpPr txBox="1"/>
          <p:nvPr/>
        </p:nvSpPr>
        <p:spPr>
          <a:xfrm>
            <a:off x="8554434" y="2158095"/>
            <a:ext cx="2471369" cy="3421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144000" indent="-14400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120000"/>
              <a:buFont typeface="Courier New" panose="02070309020205020404" pitchFamily="49" charset="0"/>
              <a:buChar char="o"/>
              <a:defRPr sz="10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marL="0" indent="0">
              <a:spcBef>
                <a:spcPts val="0"/>
              </a:spcBef>
              <a:buNone/>
            </a:pPr>
            <a:r>
              <a:rPr lang="ru-RU" sz="11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Справочник предприятий: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карточка предприятия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90C728-CE64-3BE7-7281-F33F30726427}"/>
              </a:ext>
            </a:extLst>
          </p:cNvPr>
          <p:cNvSpPr txBox="1"/>
          <p:nvPr/>
        </p:nvSpPr>
        <p:spPr>
          <a:xfrm>
            <a:off x="8554434" y="2978111"/>
            <a:ext cx="2380263" cy="14655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144000" indent="-14400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120000"/>
              <a:buFont typeface="Courier New" panose="02070309020205020404" pitchFamily="49" charset="0"/>
              <a:buChar char="o"/>
              <a:defRPr sz="10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marL="0" indent="0">
              <a:spcBef>
                <a:spcPts val="0"/>
              </a:spcBef>
              <a:buNone/>
            </a:pPr>
            <a:r>
              <a:rPr lang="ru-RU" sz="11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Справочник продукции: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обозначение и</a:t>
            </a:r>
            <a:r>
              <a:rPr lang="en-US" dirty="0"/>
              <a:t> </a:t>
            </a:r>
            <a:r>
              <a:rPr lang="ru-RU" dirty="0"/>
              <a:t>наименование продукции в соответствии с</a:t>
            </a:r>
            <a:r>
              <a:rPr lang="en-US" dirty="0"/>
              <a:t> </a:t>
            </a:r>
            <a:r>
              <a:rPr lang="ru-RU" dirty="0"/>
              <a:t>НД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описание продукции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карточка технических характеристик продукции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коды по различным российским и</a:t>
            </a:r>
            <a:r>
              <a:rPr lang="en-US" dirty="0"/>
              <a:t> </a:t>
            </a:r>
            <a:r>
              <a:rPr lang="ru-RU" dirty="0"/>
              <a:t>международным классификаторам (ОКП,ОКПД2, и прочее)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222F36-DCAE-474F-59E8-2FCB27D3756F}"/>
              </a:ext>
            </a:extLst>
          </p:cNvPr>
          <p:cNvSpPr txBox="1"/>
          <p:nvPr/>
        </p:nvSpPr>
        <p:spPr>
          <a:xfrm>
            <a:off x="8554225" y="4879601"/>
            <a:ext cx="2273609" cy="13270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144000" indent="-14400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120000"/>
              <a:buFont typeface="Courier New" panose="02070309020205020404" pitchFamily="49" charset="0"/>
              <a:buChar char="o"/>
              <a:defRPr sz="10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marL="0" indent="0">
              <a:spcBef>
                <a:spcPts val="0"/>
              </a:spcBef>
              <a:buNone/>
            </a:pPr>
            <a:r>
              <a:rPr lang="ru-RU" sz="11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Справочник НД: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формализованные общие сведения и карточка о НД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отсканированное изображение титульного листа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электронная копия НД (фрагменты)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доп. информация о тех. характеристиках</a:t>
            </a:r>
          </a:p>
        </p:txBody>
      </p:sp>
      <p:cxnSp>
        <p:nvCxnSpPr>
          <p:cNvPr id="23" name="Соединительная линия уступом 22">
            <a:extLst>
              <a:ext uri="{FF2B5EF4-FFF2-40B4-BE49-F238E27FC236}">
                <a16:creationId xmlns:a16="http://schemas.microsoft.com/office/drawing/2014/main" id="{2E871D9E-38C5-1872-94FF-43B457D4C456}"/>
              </a:ext>
            </a:extLst>
          </p:cNvPr>
          <p:cNvCxnSpPr>
            <a:cxnSpLocks/>
            <a:stCxn id="6" idx="0"/>
          </p:cNvCxnSpPr>
          <p:nvPr/>
        </p:nvCxnSpPr>
        <p:spPr>
          <a:xfrm rot="5400000" flipH="1" flipV="1">
            <a:off x="7531433" y="2023445"/>
            <a:ext cx="511175" cy="1147418"/>
          </a:xfrm>
          <a:prstGeom prst="bentConnector2">
            <a:avLst/>
          </a:prstGeom>
          <a:ln w="12700">
            <a:solidFill>
              <a:srgbClr val="08227F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оединительная линия уступом 23">
            <a:extLst>
              <a:ext uri="{FF2B5EF4-FFF2-40B4-BE49-F238E27FC236}">
                <a16:creationId xmlns:a16="http://schemas.microsoft.com/office/drawing/2014/main" id="{288F0CC5-CF94-3380-5F7B-26B773443784}"/>
              </a:ext>
            </a:extLst>
          </p:cNvPr>
          <p:cNvCxnSpPr>
            <a:cxnSpLocks/>
            <a:stCxn id="6" idx="4"/>
          </p:cNvCxnSpPr>
          <p:nvPr/>
        </p:nvCxnSpPr>
        <p:spPr>
          <a:xfrm rot="16200000" flipH="1">
            <a:off x="7425970" y="4183131"/>
            <a:ext cx="722096" cy="1147416"/>
          </a:xfrm>
          <a:prstGeom prst="bentConnector2">
            <a:avLst/>
          </a:prstGeom>
          <a:ln w="12700">
            <a:solidFill>
              <a:srgbClr val="08227F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оединительная линия уступом 29">
            <a:extLst>
              <a:ext uri="{FF2B5EF4-FFF2-40B4-BE49-F238E27FC236}">
                <a16:creationId xmlns:a16="http://schemas.microsoft.com/office/drawing/2014/main" id="{EA3C13B6-CA9E-229A-8255-8CFA16F6A987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7984835" y="3624265"/>
            <a:ext cx="375892" cy="1"/>
          </a:xfrm>
          <a:prstGeom prst="straightConnector1">
            <a:avLst/>
          </a:prstGeom>
          <a:ln w="12700">
            <a:solidFill>
              <a:srgbClr val="08227F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3FE78847-4DA9-9086-2A25-05F721B639B5}"/>
              </a:ext>
            </a:extLst>
          </p:cNvPr>
          <p:cNvCxnSpPr>
            <a:cxnSpLocks/>
            <a:endCxn id="12" idx="0"/>
          </p:cNvCxnSpPr>
          <p:nvPr/>
        </p:nvCxnSpPr>
        <p:spPr>
          <a:xfrm flipV="1">
            <a:off x="695325" y="2909085"/>
            <a:ext cx="0" cy="3948915"/>
          </a:xfrm>
          <a:prstGeom prst="line">
            <a:avLst/>
          </a:prstGeom>
          <a:ln w="12700">
            <a:solidFill>
              <a:srgbClr val="0149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>
            <a:extLst>
              <a:ext uri="{FF2B5EF4-FFF2-40B4-BE49-F238E27FC236}">
                <a16:creationId xmlns:a16="http://schemas.microsoft.com/office/drawing/2014/main" id="{D2999C85-8F14-857F-5736-FBFCB0F07B2A}"/>
              </a:ext>
            </a:extLst>
          </p:cNvPr>
          <p:cNvSpPr/>
          <p:nvPr/>
        </p:nvSpPr>
        <p:spPr>
          <a:xfrm>
            <a:off x="641325" y="2909085"/>
            <a:ext cx="108000" cy="108000"/>
          </a:xfrm>
          <a:prstGeom prst="ellipse">
            <a:avLst/>
          </a:prstGeom>
          <a:solidFill>
            <a:srgbClr val="0149BF"/>
          </a:solidFill>
          <a:ln w="190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2941FB4A-D5C0-79D8-4ABA-C3D677BE2257}"/>
              </a:ext>
            </a:extLst>
          </p:cNvPr>
          <p:cNvSpPr/>
          <p:nvPr/>
        </p:nvSpPr>
        <p:spPr>
          <a:xfrm>
            <a:off x="641325" y="3599488"/>
            <a:ext cx="108000" cy="108000"/>
          </a:xfrm>
          <a:prstGeom prst="ellipse">
            <a:avLst/>
          </a:prstGeom>
          <a:solidFill>
            <a:srgbClr val="0149BF"/>
          </a:solidFill>
          <a:ln w="190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CD8FDD03-02B3-4A6C-70E8-E334C23A746E}"/>
              </a:ext>
            </a:extLst>
          </p:cNvPr>
          <p:cNvSpPr/>
          <p:nvPr/>
        </p:nvSpPr>
        <p:spPr>
          <a:xfrm>
            <a:off x="641325" y="4495329"/>
            <a:ext cx="108000" cy="108000"/>
          </a:xfrm>
          <a:prstGeom prst="ellipse">
            <a:avLst/>
          </a:prstGeom>
          <a:solidFill>
            <a:srgbClr val="0149BF"/>
          </a:solidFill>
          <a:ln w="190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BE12621E-F64E-3C33-DFC9-56B3A1B9C3BB}"/>
              </a:ext>
            </a:extLst>
          </p:cNvPr>
          <p:cNvSpPr/>
          <p:nvPr/>
        </p:nvSpPr>
        <p:spPr>
          <a:xfrm>
            <a:off x="641325" y="5374563"/>
            <a:ext cx="108000" cy="108000"/>
          </a:xfrm>
          <a:prstGeom prst="ellipse">
            <a:avLst/>
          </a:prstGeom>
          <a:solidFill>
            <a:srgbClr val="0149BF"/>
          </a:solidFill>
          <a:ln w="190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C32B2C6-8930-3219-E5FD-9A7DA8FCC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1299" y="494894"/>
            <a:ext cx="1095376" cy="28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216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0830FAF-B46A-2DCB-3235-57B7D1A1BDA0}"/>
              </a:ext>
            </a:extLst>
          </p:cNvPr>
          <p:cNvSpPr/>
          <p:nvPr/>
        </p:nvSpPr>
        <p:spPr>
          <a:xfrm>
            <a:off x="695323" y="1935149"/>
            <a:ext cx="5400677" cy="1935321"/>
          </a:xfrm>
          <a:prstGeom prst="rect">
            <a:avLst/>
          </a:prstGeom>
          <a:solidFill>
            <a:srgbClr val="C3D4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4DC0064-A87B-AE71-11CA-485D6C842739}"/>
              </a:ext>
            </a:extLst>
          </p:cNvPr>
          <p:cNvSpPr/>
          <p:nvPr/>
        </p:nvSpPr>
        <p:spPr>
          <a:xfrm>
            <a:off x="6764555" y="0"/>
            <a:ext cx="33147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5F1A55EB-EB35-1C04-2121-7F5F1F05DFE2}"/>
              </a:ext>
            </a:extLst>
          </p:cNvPr>
          <p:cNvSpPr/>
          <p:nvPr/>
        </p:nvSpPr>
        <p:spPr>
          <a:xfrm>
            <a:off x="6926111" y="1897576"/>
            <a:ext cx="2991588" cy="2991588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813BF8-61C9-4736-ABBF-E2D4E251C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49" y="507940"/>
            <a:ext cx="6013450" cy="147002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dirty="0"/>
              <a:t>Международная </a:t>
            </a:r>
            <a:br>
              <a:rPr lang="en-US" dirty="0"/>
            </a:br>
            <a:r>
              <a:rPr lang="ru-RU" dirty="0"/>
              <a:t>доверенная среда</a:t>
            </a:r>
            <a:r>
              <a:rPr lang="en-US" dirty="0"/>
              <a:t>*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9CC159-CD76-17A7-1276-65CA0BBA79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4421" y="2019049"/>
            <a:ext cx="3764444" cy="2167754"/>
          </a:xfrm>
          <a:prstGeom prst="rect">
            <a:avLst/>
          </a:prstGeom>
        </p:spPr>
      </p:pic>
      <p:sp>
        <p:nvSpPr>
          <p:cNvPr id="9" name="Номер слайда 14">
            <a:extLst>
              <a:ext uri="{FF2B5EF4-FFF2-40B4-BE49-F238E27FC236}">
                <a16:creationId xmlns:a16="http://schemas.microsoft.com/office/drawing/2014/main" id="{44D39883-F53C-3FEE-3813-4EDAE9143342}"/>
              </a:ext>
            </a:extLst>
          </p:cNvPr>
          <p:cNvSpPr txBox="1">
            <a:spLocks/>
          </p:cNvSpPr>
          <p:nvPr/>
        </p:nvSpPr>
        <p:spPr>
          <a:xfrm>
            <a:off x="9277350" y="6573942"/>
            <a:ext cx="1379538" cy="281269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defPPr>
              <a:defRPr lang="ru-RU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200" kern="120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CA6BF4B-3287-6A4A-82B2-06377682D5A8}" type="slidenum">
              <a:rPr lang="uk-UA" sz="100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pPr algn="r"/>
              <a:t>15</a:t>
            </a:fld>
            <a:endParaRPr lang="uk-UA" sz="1000" dirty="0">
              <a:solidFill>
                <a:schemeClr val="bg1"/>
              </a:solidFill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5FE44E5-0726-5346-8732-72DC3C430B01}"/>
              </a:ext>
            </a:extLst>
          </p:cNvPr>
          <p:cNvSpPr/>
          <p:nvPr/>
        </p:nvSpPr>
        <p:spPr>
          <a:xfrm>
            <a:off x="7261404" y="661200"/>
            <a:ext cx="2530478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Большинство производителей «оригинальной» продукции полностью или частично разместили производство продукции и сборку в Китае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AF65BDC-04DA-3BCF-9B82-3A348779895A}"/>
              </a:ext>
            </a:extLst>
          </p:cNvPr>
          <p:cNvSpPr/>
          <p:nvPr/>
        </p:nvSpPr>
        <p:spPr>
          <a:xfrm>
            <a:off x="7387221" y="5204679"/>
            <a:ext cx="2530478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Опыт ЭТП ГПБ показывает, </a:t>
            </a:r>
            <a:b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что к настоящему времени аналоги обладают таким же качеством и сроком службы, </a:t>
            </a:r>
            <a:b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как «оригинальная» продукция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97AB57F-D4EE-7BB5-E0EF-A9934D741091}"/>
              </a:ext>
            </a:extLst>
          </p:cNvPr>
          <p:cNvSpPr/>
          <p:nvPr/>
        </p:nvSpPr>
        <p:spPr>
          <a:xfrm>
            <a:off x="1418316" y="4778129"/>
            <a:ext cx="462102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Консультанты Сервиса выполнят подбор соответствующего аналога и</a:t>
            </a:r>
            <a:r>
              <a:rPr lang="en-US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 </a:t>
            </a: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осуществят полное сопровождение заказа, предоставив всю дополнительную техническую информацию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685E419-6170-F2C4-3D84-4DC0785E4524}"/>
              </a:ext>
            </a:extLst>
          </p:cNvPr>
          <p:cNvSpPr/>
          <p:nvPr/>
        </p:nvSpPr>
        <p:spPr>
          <a:xfrm>
            <a:off x="755576" y="5758677"/>
            <a:ext cx="521792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90488" indent="-90488">
              <a:spcAft>
                <a:spcPts val="600"/>
              </a:spcAft>
            </a:pPr>
            <a:r>
              <a:rPr lang="ru-RU" sz="9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*	Совместный проект ЭТП ГПБ, Китайской торговой палаты по импорту и экспорту машиностроительной и электронной продукции – CCCME.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3C3C89C-B78A-F2C2-99FB-52B0B09CC461}"/>
              </a:ext>
            </a:extLst>
          </p:cNvPr>
          <p:cNvSpPr/>
          <p:nvPr/>
        </p:nvSpPr>
        <p:spPr>
          <a:xfrm>
            <a:off x="1058114" y="2144059"/>
            <a:ext cx="5055666" cy="1218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200" b="1" dirty="0">
                <a:latin typeface="Akrobat ExtraBold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МДС</a:t>
            </a:r>
            <a:r>
              <a:rPr lang="ru-RU" sz="2200" dirty="0">
                <a:latin typeface="Akrobat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– ресурс, созданный для проведения оперативного подбора аналогов промышленной продукции напрямую у</a:t>
            </a:r>
            <a:r>
              <a:rPr lang="en-US" sz="2200" dirty="0">
                <a:latin typeface="Akrobat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 </a:t>
            </a:r>
            <a:r>
              <a:rPr lang="ru-RU" sz="2200" dirty="0">
                <a:latin typeface="Akrobat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российских и китайских производителей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0131E53-B0FC-3219-79AD-765A17BBE7FB}"/>
              </a:ext>
            </a:extLst>
          </p:cNvPr>
          <p:cNvSpPr/>
          <p:nvPr/>
        </p:nvSpPr>
        <p:spPr>
          <a:xfrm>
            <a:off x="728650" y="4304259"/>
            <a:ext cx="3695702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Механизм работы</a:t>
            </a:r>
          </a:p>
        </p:txBody>
      </p:sp>
      <p:sp>
        <p:nvSpPr>
          <p:cNvPr id="18" name="Полилиния 17">
            <a:extLst>
              <a:ext uri="{FF2B5EF4-FFF2-40B4-BE49-F238E27FC236}">
                <a16:creationId xmlns:a16="http://schemas.microsoft.com/office/drawing/2014/main" id="{CC6BE801-3ADB-E9E4-5EF8-1E9C9F94C6D9}"/>
              </a:ext>
            </a:extLst>
          </p:cNvPr>
          <p:cNvSpPr>
            <a:spLocks noChangeAspect="1"/>
          </p:cNvSpPr>
          <p:nvPr/>
        </p:nvSpPr>
        <p:spPr>
          <a:xfrm>
            <a:off x="728653" y="4881616"/>
            <a:ext cx="371478" cy="372205"/>
          </a:xfrm>
          <a:custGeom>
            <a:avLst/>
            <a:gdLst>
              <a:gd name="connsiteX0" fmla="*/ 684000 w 718593"/>
              <a:gd name="connsiteY0" fmla="*/ 432003 h 720000"/>
              <a:gd name="connsiteX1" fmla="*/ 720000 w 718593"/>
              <a:gd name="connsiteY1" fmla="*/ 396003 h 720000"/>
              <a:gd name="connsiteX2" fmla="*/ 720000 w 718593"/>
              <a:gd name="connsiteY2" fmla="*/ 372002 h 720000"/>
              <a:gd name="connsiteX3" fmla="*/ 684000 w 718593"/>
              <a:gd name="connsiteY3" fmla="*/ 336002 h 720000"/>
              <a:gd name="connsiteX4" fmla="*/ 636001 w 718593"/>
              <a:gd name="connsiteY4" fmla="*/ 336002 h 720000"/>
              <a:gd name="connsiteX5" fmla="*/ 636001 w 718593"/>
              <a:gd name="connsiteY5" fmla="*/ 324003 h 720000"/>
              <a:gd name="connsiteX6" fmla="*/ 600000 w 718593"/>
              <a:gd name="connsiteY6" fmla="*/ 288003 h 720000"/>
              <a:gd name="connsiteX7" fmla="*/ 576000 w 718593"/>
              <a:gd name="connsiteY7" fmla="*/ 288003 h 720000"/>
              <a:gd name="connsiteX8" fmla="*/ 576000 w 718593"/>
              <a:gd name="connsiteY8" fmla="*/ 252003 h 720000"/>
              <a:gd name="connsiteX9" fmla="*/ 672001 w 718593"/>
              <a:gd name="connsiteY9" fmla="*/ 252003 h 720000"/>
              <a:gd name="connsiteX10" fmla="*/ 696001 w 718593"/>
              <a:gd name="connsiteY10" fmla="*/ 228002 h 720000"/>
              <a:gd name="connsiteX11" fmla="*/ 696001 w 718593"/>
              <a:gd name="connsiteY11" fmla="*/ 24002 h 720000"/>
              <a:gd name="connsiteX12" fmla="*/ 672001 w 718593"/>
              <a:gd name="connsiteY12" fmla="*/ 1 h 720000"/>
              <a:gd name="connsiteX13" fmla="*/ 408000 w 718593"/>
              <a:gd name="connsiteY13" fmla="*/ 1 h 720000"/>
              <a:gd name="connsiteX14" fmla="*/ 383999 w 718593"/>
              <a:gd name="connsiteY14" fmla="*/ 24002 h 720000"/>
              <a:gd name="connsiteX15" fmla="*/ 383999 w 718593"/>
              <a:gd name="connsiteY15" fmla="*/ 228002 h 720000"/>
              <a:gd name="connsiteX16" fmla="*/ 408000 w 718593"/>
              <a:gd name="connsiteY16" fmla="*/ 252003 h 720000"/>
              <a:gd name="connsiteX17" fmla="*/ 504000 w 718593"/>
              <a:gd name="connsiteY17" fmla="*/ 252003 h 720000"/>
              <a:gd name="connsiteX18" fmla="*/ 504000 w 718593"/>
              <a:gd name="connsiteY18" fmla="*/ 288003 h 720000"/>
              <a:gd name="connsiteX19" fmla="*/ 480000 w 718593"/>
              <a:gd name="connsiteY19" fmla="*/ 288003 h 720000"/>
              <a:gd name="connsiteX20" fmla="*/ 444000 w 718593"/>
              <a:gd name="connsiteY20" fmla="*/ 324003 h 720000"/>
              <a:gd name="connsiteX21" fmla="*/ 444000 w 718593"/>
              <a:gd name="connsiteY21" fmla="*/ 336002 h 720000"/>
              <a:gd name="connsiteX22" fmla="*/ 360000 w 718593"/>
              <a:gd name="connsiteY22" fmla="*/ 336002 h 720000"/>
              <a:gd name="connsiteX23" fmla="*/ 360000 w 718593"/>
              <a:gd name="connsiteY23" fmla="*/ 266557 h 720000"/>
              <a:gd name="connsiteX24" fmla="*/ 335344 w 718593"/>
              <a:gd name="connsiteY24" fmla="*/ 224259 h 720000"/>
              <a:gd name="connsiteX25" fmla="*/ 276000 w 718593"/>
              <a:gd name="connsiteY25" fmla="*/ 190795 h 720000"/>
              <a:gd name="connsiteX26" fmla="*/ 276000 w 718593"/>
              <a:gd name="connsiteY26" fmla="*/ 180506 h 720000"/>
              <a:gd name="connsiteX27" fmla="*/ 293543 w 718593"/>
              <a:gd name="connsiteY27" fmla="*/ 147448 h 720000"/>
              <a:gd name="connsiteX28" fmla="*/ 295829 w 718593"/>
              <a:gd name="connsiteY28" fmla="*/ 143212 h 720000"/>
              <a:gd name="connsiteX29" fmla="*/ 305450 w 718593"/>
              <a:gd name="connsiteY29" fmla="*/ 120507 h 720000"/>
              <a:gd name="connsiteX30" fmla="*/ 305450 w 718593"/>
              <a:gd name="connsiteY30" fmla="*/ 101639 h 720000"/>
              <a:gd name="connsiteX31" fmla="*/ 301958 w 718593"/>
              <a:gd name="connsiteY31" fmla="*/ 87220 h 720000"/>
              <a:gd name="connsiteX32" fmla="*/ 300833 w 718593"/>
              <a:gd name="connsiteY32" fmla="*/ 85023 h 720000"/>
              <a:gd name="connsiteX33" fmla="*/ 300001 w 718593"/>
              <a:gd name="connsiteY33" fmla="*/ 81600 h 720000"/>
              <a:gd name="connsiteX34" fmla="*/ 300001 w 718593"/>
              <a:gd name="connsiteY34" fmla="*/ 54465 h 720000"/>
              <a:gd name="connsiteX35" fmla="*/ 244360 w 718593"/>
              <a:gd name="connsiteY35" fmla="*/ 3 h 720000"/>
              <a:gd name="connsiteX36" fmla="*/ 211641 w 718593"/>
              <a:gd name="connsiteY36" fmla="*/ 3 h 720000"/>
              <a:gd name="connsiteX37" fmla="*/ 156000 w 718593"/>
              <a:gd name="connsiteY37" fmla="*/ 54465 h 720000"/>
              <a:gd name="connsiteX38" fmla="*/ 156000 w 718593"/>
              <a:gd name="connsiteY38" fmla="*/ 81600 h 720000"/>
              <a:gd name="connsiteX39" fmla="*/ 155167 w 718593"/>
              <a:gd name="connsiteY39" fmla="*/ 85034 h 720000"/>
              <a:gd name="connsiteX40" fmla="*/ 154020 w 718593"/>
              <a:gd name="connsiteY40" fmla="*/ 87243 h 720000"/>
              <a:gd name="connsiteX41" fmla="*/ 150550 w 718593"/>
              <a:gd name="connsiteY41" fmla="*/ 101639 h 720000"/>
              <a:gd name="connsiteX42" fmla="*/ 150550 w 718593"/>
              <a:gd name="connsiteY42" fmla="*/ 120507 h 720000"/>
              <a:gd name="connsiteX43" fmla="*/ 160194 w 718593"/>
              <a:gd name="connsiteY43" fmla="*/ 143223 h 720000"/>
              <a:gd name="connsiteX44" fmla="*/ 162456 w 718593"/>
              <a:gd name="connsiteY44" fmla="*/ 147448 h 720000"/>
              <a:gd name="connsiteX45" fmla="*/ 179999 w 718593"/>
              <a:gd name="connsiteY45" fmla="*/ 180506 h 720000"/>
              <a:gd name="connsiteX46" fmla="*/ 179999 w 718593"/>
              <a:gd name="connsiteY46" fmla="*/ 190795 h 720000"/>
              <a:gd name="connsiteX47" fmla="*/ 120490 w 718593"/>
              <a:gd name="connsiteY47" fmla="*/ 224358 h 720000"/>
              <a:gd name="connsiteX48" fmla="*/ 95998 w 718593"/>
              <a:gd name="connsiteY48" fmla="*/ 266557 h 720000"/>
              <a:gd name="connsiteX49" fmla="*/ 95998 w 718593"/>
              <a:gd name="connsiteY49" fmla="*/ 336002 h 720000"/>
              <a:gd name="connsiteX50" fmla="*/ 36000 w 718593"/>
              <a:gd name="connsiteY50" fmla="*/ 336002 h 720000"/>
              <a:gd name="connsiteX51" fmla="*/ 0 w 718593"/>
              <a:gd name="connsiteY51" fmla="*/ 372002 h 720000"/>
              <a:gd name="connsiteX52" fmla="*/ 0 w 718593"/>
              <a:gd name="connsiteY52" fmla="*/ 396003 h 720000"/>
              <a:gd name="connsiteX53" fmla="*/ 36000 w 718593"/>
              <a:gd name="connsiteY53" fmla="*/ 432003 h 720000"/>
              <a:gd name="connsiteX54" fmla="*/ 48000 w 718593"/>
              <a:gd name="connsiteY54" fmla="*/ 432003 h 720000"/>
              <a:gd name="connsiteX55" fmla="*/ 48000 w 718593"/>
              <a:gd name="connsiteY55" fmla="*/ 624002 h 720000"/>
              <a:gd name="connsiteX56" fmla="*/ 36000 w 718593"/>
              <a:gd name="connsiteY56" fmla="*/ 624002 h 720000"/>
              <a:gd name="connsiteX57" fmla="*/ 0 w 718593"/>
              <a:gd name="connsiteY57" fmla="*/ 660002 h 720000"/>
              <a:gd name="connsiteX58" fmla="*/ 0 w 718593"/>
              <a:gd name="connsiteY58" fmla="*/ 684003 h 720000"/>
              <a:gd name="connsiteX59" fmla="*/ 36000 w 718593"/>
              <a:gd name="connsiteY59" fmla="*/ 720003 h 720000"/>
              <a:gd name="connsiteX60" fmla="*/ 684000 w 718593"/>
              <a:gd name="connsiteY60" fmla="*/ 720003 h 720000"/>
              <a:gd name="connsiteX61" fmla="*/ 720000 w 718593"/>
              <a:gd name="connsiteY61" fmla="*/ 684003 h 720000"/>
              <a:gd name="connsiteX62" fmla="*/ 720000 w 718593"/>
              <a:gd name="connsiteY62" fmla="*/ 660002 h 720000"/>
              <a:gd name="connsiteX63" fmla="*/ 684000 w 718593"/>
              <a:gd name="connsiteY63" fmla="*/ 624002 h 720000"/>
              <a:gd name="connsiteX64" fmla="*/ 672001 w 718593"/>
              <a:gd name="connsiteY64" fmla="*/ 624002 h 720000"/>
              <a:gd name="connsiteX65" fmla="*/ 672001 w 718593"/>
              <a:gd name="connsiteY65" fmla="*/ 432003 h 720000"/>
              <a:gd name="connsiteX66" fmla="*/ 684000 w 718593"/>
              <a:gd name="connsiteY66" fmla="*/ 432003 h 720000"/>
              <a:gd name="connsiteX67" fmla="*/ 408000 w 718593"/>
              <a:gd name="connsiteY67" fmla="*/ 228002 h 720000"/>
              <a:gd name="connsiteX68" fmla="*/ 408000 w 718593"/>
              <a:gd name="connsiteY68" fmla="*/ 24002 h 720000"/>
              <a:gd name="connsiteX69" fmla="*/ 671999 w 718593"/>
              <a:gd name="connsiteY69" fmla="*/ 24002 h 720000"/>
              <a:gd name="connsiteX70" fmla="*/ 672012 w 718593"/>
              <a:gd name="connsiteY70" fmla="*/ 228002 h 720000"/>
              <a:gd name="connsiteX71" fmla="*/ 408000 w 718593"/>
              <a:gd name="connsiteY71" fmla="*/ 228002 h 720000"/>
              <a:gd name="connsiteX72" fmla="*/ 552000 w 718593"/>
              <a:gd name="connsiteY72" fmla="*/ 252003 h 720000"/>
              <a:gd name="connsiteX73" fmla="*/ 552000 w 718593"/>
              <a:gd name="connsiteY73" fmla="*/ 288003 h 720000"/>
              <a:gd name="connsiteX74" fmla="*/ 527999 w 718593"/>
              <a:gd name="connsiteY74" fmla="*/ 288003 h 720000"/>
              <a:gd name="connsiteX75" fmla="*/ 527999 w 718593"/>
              <a:gd name="connsiteY75" fmla="*/ 252003 h 720000"/>
              <a:gd name="connsiteX76" fmla="*/ 552000 w 718593"/>
              <a:gd name="connsiteY76" fmla="*/ 252003 h 720000"/>
              <a:gd name="connsiteX77" fmla="*/ 468000 w 718593"/>
              <a:gd name="connsiteY77" fmla="*/ 324003 h 720000"/>
              <a:gd name="connsiteX78" fmla="*/ 480000 w 718593"/>
              <a:gd name="connsiteY78" fmla="*/ 312003 h 720000"/>
              <a:gd name="connsiteX79" fmla="*/ 599999 w 718593"/>
              <a:gd name="connsiteY79" fmla="*/ 312003 h 720000"/>
              <a:gd name="connsiteX80" fmla="*/ 611999 w 718593"/>
              <a:gd name="connsiteY80" fmla="*/ 324003 h 720000"/>
              <a:gd name="connsiteX81" fmla="*/ 611999 w 718593"/>
              <a:gd name="connsiteY81" fmla="*/ 336002 h 720000"/>
              <a:gd name="connsiteX82" fmla="*/ 467999 w 718593"/>
              <a:gd name="connsiteY82" fmla="*/ 336002 h 720000"/>
              <a:gd name="connsiteX83" fmla="*/ 467999 w 718593"/>
              <a:gd name="connsiteY83" fmla="*/ 324003 h 720000"/>
              <a:gd name="connsiteX84" fmla="*/ 176930 w 718593"/>
              <a:gd name="connsiteY84" fmla="*/ 126019 h 720000"/>
              <a:gd name="connsiteX85" fmla="*/ 174551 w 718593"/>
              <a:gd name="connsiteY85" fmla="*/ 120505 h 720000"/>
              <a:gd name="connsiteX86" fmla="*/ 174551 w 718593"/>
              <a:gd name="connsiteY86" fmla="*/ 101639 h 720000"/>
              <a:gd name="connsiteX87" fmla="*/ 175371 w 718593"/>
              <a:gd name="connsiteY87" fmla="*/ 98200 h 720000"/>
              <a:gd name="connsiteX88" fmla="*/ 176496 w 718593"/>
              <a:gd name="connsiteY88" fmla="*/ 96027 h 720000"/>
              <a:gd name="connsiteX89" fmla="*/ 180000 w 718593"/>
              <a:gd name="connsiteY89" fmla="*/ 81600 h 720000"/>
              <a:gd name="connsiteX90" fmla="*/ 180000 w 718593"/>
              <a:gd name="connsiteY90" fmla="*/ 54465 h 720000"/>
              <a:gd name="connsiteX91" fmla="*/ 211641 w 718593"/>
              <a:gd name="connsiteY91" fmla="*/ 24003 h 720000"/>
              <a:gd name="connsiteX92" fmla="*/ 244360 w 718593"/>
              <a:gd name="connsiteY92" fmla="*/ 24003 h 720000"/>
              <a:gd name="connsiteX93" fmla="*/ 276000 w 718593"/>
              <a:gd name="connsiteY93" fmla="*/ 54465 h 720000"/>
              <a:gd name="connsiteX94" fmla="*/ 276000 w 718593"/>
              <a:gd name="connsiteY94" fmla="*/ 81600 h 720000"/>
              <a:gd name="connsiteX95" fmla="*/ 279505 w 718593"/>
              <a:gd name="connsiteY95" fmla="*/ 96014 h 720000"/>
              <a:gd name="connsiteX96" fmla="*/ 280606 w 718593"/>
              <a:gd name="connsiteY96" fmla="*/ 98176 h 720000"/>
              <a:gd name="connsiteX97" fmla="*/ 281450 w 718593"/>
              <a:gd name="connsiteY97" fmla="*/ 101639 h 720000"/>
              <a:gd name="connsiteX98" fmla="*/ 281450 w 718593"/>
              <a:gd name="connsiteY98" fmla="*/ 120507 h 720000"/>
              <a:gd name="connsiteX99" fmla="*/ 279070 w 718593"/>
              <a:gd name="connsiteY99" fmla="*/ 126032 h 720000"/>
              <a:gd name="connsiteX100" fmla="*/ 270058 w 718593"/>
              <a:gd name="connsiteY100" fmla="*/ 142537 h 720000"/>
              <a:gd name="connsiteX101" fmla="*/ 255268 w 718593"/>
              <a:gd name="connsiteY101" fmla="*/ 168190 h 720000"/>
              <a:gd name="connsiteX102" fmla="*/ 251999 w 718593"/>
              <a:gd name="connsiteY102" fmla="*/ 178238 h 720000"/>
              <a:gd name="connsiteX103" fmla="*/ 251999 w 718593"/>
              <a:gd name="connsiteY103" fmla="*/ 192002 h 720000"/>
              <a:gd name="connsiteX104" fmla="*/ 245427 w 718593"/>
              <a:gd name="connsiteY104" fmla="*/ 209431 h 720000"/>
              <a:gd name="connsiteX105" fmla="*/ 227998 w 718593"/>
              <a:gd name="connsiteY105" fmla="*/ 216003 h 720000"/>
              <a:gd name="connsiteX106" fmla="*/ 210545 w 718593"/>
              <a:gd name="connsiteY106" fmla="*/ 209400 h 720000"/>
              <a:gd name="connsiteX107" fmla="*/ 203999 w 718593"/>
              <a:gd name="connsiteY107" fmla="*/ 191926 h 720000"/>
              <a:gd name="connsiteX108" fmla="*/ 203999 w 718593"/>
              <a:gd name="connsiteY108" fmla="*/ 178238 h 720000"/>
              <a:gd name="connsiteX109" fmla="*/ 200589 w 718593"/>
              <a:gd name="connsiteY109" fmla="*/ 167983 h 720000"/>
              <a:gd name="connsiteX110" fmla="*/ 185940 w 718593"/>
              <a:gd name="connsiteY110" fmla="*/ 142536 h 720000"/>
              <a:gd name="connsiteX111" fmla="*/ 176930 w 718593"/>
              <a:gd name="connsiteY111" fmla="*/ 126019 h 720000"/>
              <a:gd name="connsiteX112" fmla="*/ 120000 w 718593"/>
              <a:gd name="connsiteY112" fmla="*/ 266557 h 720000"/>
              <a:gd name="connsiteX113" fmla="*/ 132445 w 718593"/>
              <a:gd name="connsiteY113" fmla="*/ 245165 h 720000"/>
              <a:gd name="connsiteX114" fmla="*/ 185680 w 718593"/>
              <a:gd name="connsiteY114" fmla="*/ 215139 h 720000"/>
              <a:gd name="connsiteX115" fmla="*/ 228000 w 718593"/>
              <a:gd name="connsiteY115" fmla="*/ 240003 h 720000"/>
              <a:gd name="connsiteX116" fmla="*/ 270318 w 718593"/>
              <a:gd name="connsiteY116" fmla="*/ 215142 h 720000"/>
              <a:gd name="connsiteX117" fmla="*/ 323391 w 718593"/>
              <a:gd name="connsiteY117" fmla="*/ 245065 h 720000"/>
              <a:gd name="connsiteX118" fmla="*/ 336001 w 718593"/>
              <a:gd name="connsiteY118" fmla="*/ 266557 h 720000"/>
              <a:gd name="connsiteX119" fmla="*/ 336001 w 718593"/>
              <a:gd name="connsiteY119" fmla="*/ 336002 h 720000"/>
              <a:gd name="connsiteX120" fmla="*/ 120001 w 718593"/>
              <a:gd name="connsiteY120" fmla="*/ 336002 h 720000"/>
              <a:gd name="connsiteX121" fmla="*/ 120001 w 718593"/>
              <a:gd name="connsiteY121" fmla="*/ 266557 h 720000"/>
              <a:gd name="connsiteX122" fmla="*/ 684000 w 718593"/>
              <a:gd name="connsiteY122" fmla="*/ 648003 h 720000"/>
              <a:gd name="connsiteX123" fmla="*/ 696000 w 718593"/>
              <a:gd name="connsiteY123" fmla="*/ 660002 h 720000"/>
              <a:gd name="connsiteX124" fmla="*/ 696000 w 718593"/>
              <a:gd name="connsiteY124" fmla="*/ 684003 h 720000"/>
              <a:gd name="connsiteX125" fmla="*/ 684000 w 718593"/>
              <a:gd name="connsiteY125" fmla="*/ 696002 h 720000"/>
              <a:gd name="connsiteX126" fmla="*/ 36000 w 718593"/>
              <a:gd name="connsiteY126" fmla="*/ 696002 h 720000"/>
              <a:gd name="connsiteX127" fmla="*/ 24000 w 718593"/>
              <a:gd name="connsiteY127" fmla="*/ 684003 h 720000"/>
              <a:gd name="connsiteX128" fmla="*/ 24000 w 718593"/>
              <a:gd name="connsiteY128" fmla="*/ 660002 h 720000"/>
              <a:gd name="connsiteX129" fmla="*/ 36000 w 718593"/>
              <a:gd name="connsiteY129" fmla="*/ 648003 h 720000"/>
              <a:gd name="connsiteX130" fmla="*/ 684000 w 718593"/>
              <a:gd name="connsiteY130" fmla="*/ 648003 h 720000"/>
              <a:gd name="connsiteX131" fmla="*/ 72000 w 718593"/>
              <a:gd name="connsiteY131" fmla="*/ 624002 h 720000"/>
              <a:gd name="connsiteX132" fmla="*/ 72000 w 718593"/>
              <a:gd name="connsiteY132" fmla="*/ 432003 h 720000"/>
              <a:gd name="connsiteX133" fmla="*/ 648000 w 718593"/>
              <a:gd name="connsiteY133" fmla="*/ 432003 h 720000"/>
              <a:gd name="connsiteX134" fmla="*/ 648000 w 718593"/>
              <a:gd name="connsiteY134" fmla="*/ 624002 h 720000"/>
              <a:gd name="connsiteX135" fmla="*/ 72000 w 718593"/>
              <a:gd name="connsiteY135" fmla="*/ 624002 h 720000"/>
              <a:gd name="connsiteX136" fmla="*/ 36000 w 718593"/>
              <a:gd name="connsiteY136" fmla="*/ 408002 h 720000"/>
              <a:gd name="connsiteX137" fmla="*/ 24000 w 718593"/>
              <a:gd name="connsiteY137" fmla="*/ 396003 h 720000"/>
              <a:gd name="connsiteX138" fmla="*/ 24000 w 718593"/>
              <a:gd name="connsiteY138" fmla="*/ 372002 h 720000"/>
              <a:gd name="connsiteX139" fmla="*/ 36000 w 718593"/>
              <a:gd name="connsiteY139" fmla="*/ 360003 h 720000"/>
              <a:gd name="connsiteX140" fmla="*/ 684000 w 718593"/>
              <a:gd name="connsiteY140" fmla="*/ 360003 h 720000"/>
              <a:gd name="connsiteX141" fmla="*/ 696000 w 718593"/>
              <a:gd name="connsiteY141" fmla="*/ 372002 h 720000"/>
              <a:gd name="connsiteX142" fmla="*/ 696000 w 718593"/>
              <a:gd name="connsiteY142" fmla="*/ 396003 h 720000"/>
              <a:gd name="connsiteX143" fmla="*/ 684000 w 718593"/>
              <a:gd name="connsiteY143" fmla="*/ 408002 h 720000"/>
              <a:gd name="connsiteX144" fmla="*/ 36000 w 718593"/>
              <a:gd name="connsiteY144" fmla="*/ 408002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718593" h="720000">
                <a:moveTo>
                  <a:pt x="684000" y="432003"/>
                </a:moveTo>
                <a:cubicBezTo>
                  <a:pt x="703873" y="431981"/>
                  <a:pt x="719979" y="415876"/>
                  <a:pt x="720000" y="396003"/>
                </a:cubicBezTo>
                <a:lnTo>
                  <a:pt x="720000" y="372002"/>
                </a:lnTo>
                <a:cubicBezTo>
                  <a:pt x="719979" y="352129"/>
                  <a:pt x="703873" y="336023"/>
                  <a:pt x="684000" y="336002"/>
                </a:cubicBezTo>
                <a:lnTo>
                  <a:pt x="636001" y="336002"/>
                </a:lnTo>
                <a:lnTo>
                  <a:pt x="636001" y="324003"/>
                </a:lnTo>
                <a:cubicBezTo>
                  <a:pt x="635979" y="304129"/>
                  <a:pt x="619874" y="288024"/>
                  <a:pt x="600000" y="288003"/>
                </a:cubicBezTo>
                <a:lnTo>
                  <a:pt x="576000" y="288003"/>
                </a:lnTo>
                <a:lnTo>
                  <a:pt x="576000" y="252003"/>
                </a:lnTo>
                <a:lnTo>
                  <a:pt x="672001" y="252003"/>
                </a:lnTo>
                <a:cubicBezTo>
                  <a:pt x="685249" y="251987"/>
                  <a:pt x="695986" y="241250"/>
                  <a:pt x="696001" y="228002"/>
                </a:cubicBezTo>
                <a:lnTo>
                  <a:pt x="696001" y="24002"/>
                </a:lnTo>
                <a:cubicBezTo>
                  <a:pt x="695986" y="10753"/>
                  <a:pt x="685250" y="17"/>
                  <a:pt x="672001" y="1"/>
                </a:cubicBezTo>
                <a:lnTo>
                  <a:pt x="408000" y="1"/>
                </a:lnTo>
                <a:cubicBezTo>
                  <a:pt x="394751" y="17"/>
                  <a:pt x="384015" y="10752"/>
                  <a:pt x="383999" y="24002"/>
                </a:cubicBezTo>
                <a:lnTo>
                  <a:pt x="383999" y="228002"/>
                </a:lnTo>
                <a:cubicBezTo>
                  <a:pt x="384015" y="241250"/>
                  <a:pt x="394750" y="251987"/>
                  <a:pt x="408000" y="252003"/>
                </a:cubicBezTo>
                <a:lnTo>
                  <a:pt x="504000" y="252003"/>
                </a:lnTo>
                <a:lnTo>
                  <a:pt x="504000" y="288003"/>
                </a:lnTo>
                <a:lnTo>
                  <a:pt x="480000" y="288003"/>
                </a:lnTo>
                <a:cubicBezTo>
                  <a:pt x="460126" y="288024"/>
                  <a:pt x="444021" y="304129"/>
                  <a:pt x="444000" y="324003"/>
                </a:cubicBezTo>
                <a:lnTo>
                  <a:pt x="444000" y="336002"/>
                </a:lnTo>
                <a:lnTo>
                  <a:pt x="360000" y="336002"/>
                </a:lnTo>
                <a:lnTo>
                  <a:pt x="360000" y="266557"/>
                </a:lnTo>
                <a:cubicBezTo>
                  <a:pt x="359854" y="249086"/>
                  <a:pt x="350475" y="232996"/>
                  <a:pt x="335344" y="224259"/>
                </a:cubicBezTo>
                <a:lnTo>
                  <a:pt x="276000" y="190795"/>
                </a:lnTo>
                <a:lnTo>
                  <a:pt x="276000" y="180506"/>
                </a:lnTo>
                <a:cubicBezTo>
                  <a:pt x="283804" y="170641"/>
                  <a:pt x="289748" y="159439"/>
                  <a:pt x="293543" y="147448"/>
                </a:cubicBezTo>
                <a:cubicBezTo>
                  <a:pt x="293865" y="145839"/>
                  <a:pt x="294661" y="144364"/>
                  <a:pt x="295829" y="143212"/>
                </a:cubicBezTo>
                <a:cubicBezTo>
                  <a:pt x="301950" y="137240"/>
                  <a:pt x="305416" y="129060"/>
                  <a:pt x="305450" y="120507"/>
                </a:cubicBezTo>
                <a:lnTo>
                  <a:pt x="305450" y="101639"/>
                </a:lnTo>
                <a:cubicBezTo>
                  <a:pt x="305446" y="96623"/>
                  <a:pt x="304249" y="91682"/>
                  <a:pt x="301958" y="87220"/>
                </a:cubicBezTo>
                <a:lnTo>
                  <a:pt x="300833" y="85023"/>
                </a:lnTo>
                <a:cubicBezTo>
                  <a:pt x="300285" y="83965"/>
                  <a:pt x="300000" y="82791"/>
                  <a:pt x="300001" y="81600"/>
                </a:cubicBezTo>
                <a:lnTo>
                  <a:pt x="300001" y="54465"/>
                </a:lnTo>
                <a:cubicBezTo>
                  <a:pt x="299637" y="24078"/>
                  <a:pt x="274749" y="-284"/>
                  <a:pt x="244360" y="3"/>
                </a:cubicBezTo>
                <a:lnTo>
                  <a:pt x="211641" y="3"/>
                </a:lnTo>
                <a:cubicBezTo>
                  <a:pt x="181252" y="-284"/>
                  <a:pt x="156364" y="24078"/>
                  <a:pt x="156000" y="54465"/>
                </a:cubicBezTo>
                <a:lnTo>
                  <a:pt x="156000" y="81600"/>
                </a:lnTo>
                <a:cubicBezTo>
                  <a:pt x="156000" y="82794"/>
                  <a:pt x="155714" y="83973"/>
                  <a:pt x="155167" y="85034"/>
                </a:cubicBezTo>
                <a:lnTo>
                  <a:pt x="154020" y="87243"/>
                </a:lnTo>
                <a:cubicBezTo>
                  <a:pt x="151744" y="91701"/>
                  <a:pt x="150556" y="96634"/>
                  <a:pt x="150550" y="101639"/>
                </a:cubicBezTo>
                <a:lnTo>
                  <a:pt x="150550" y="120507"/>
                </a:lnTo>
                <a:cubicBezTo>
                  <a:pt x="150538" y="129077"/>
                  <a:pt x="154021" y="137281"/>
                  <a:pt x="160194" y="143223"/>
                </a:cubicBezTo>
                <a:cubicBezTo>
                  <a:pt x="161348" y="144378"/>
                  <a:pt x="162134" y="145848"/>
                  <a:pt x="162456" y="147448"/>
                </a:cubicBezTo>
                <a:cubicBezTo>
                  <a:pt x="166254" y="159439"/>
                  <a:pt x="172198" y="170640"/>
                  <a:pt x="179999" y="180506"/>
                </a:cubicBezTo>
                <a:lnTo>
                  <a:pt x="179999" y="190795"/>
                </a:lnTo>
                <a:lnTo>
                  <a:pt x="120490" y="224358"/>
                </a:lnTo>
                <a:cubicBezTo>
                  <a:pt x="105439" y="233105"/>
                  <a:pt x="96127" y="249151"/>
                  <a:pt x="95998" y="266557"/>
                </a:cubicBezTo>
                <a:lnTo>
                  <a:pt x="95998" y="336002"/>
                </a:lnTo>
                <a:lnTo>
                  <a:pt x="36000" y="336002"/>
                </a:lnTo>
                <a:cubicBezTo>
                  <a:pt x="16127" y="336023"/>
                  <a:pt x="21" y="352129"/>
                  <a:pt x="0" y="372002"/>
                </a:cubicBezTo>
                <a:lnTo>
                  <a:pt x="0" y="396003"/>
                </a:lnTo>
                <a:cubicBezTo>
                  <a:pt x="21" y="415876"/>
                  <a:pt x="16127" y="431981"/>
                  <a:pt x="36000" y="432003"/>
                </a:cubicBezTo>
                <a:lnTo>
                  <a:pt x="48000" y="432003"/>
                </a:lnTo>
                <a:lnTo>
                  <a:pt x="48000" y="624002"/>
                </a:lnTo>
                <a:lnTo>
                  <a:pt x="36000" y="624002"/>
                </a:lnTo>
                <a:cubicBezTo>
                  <a:pt x="16127" y="624023"/>
                  <a:pt x="21" y="640129"/>
                  <a:pt x="0" y="660002"/>
                </a:cubicBezTo>
                <a:lnTo>
                  <a:pt x="0" y="684003"/>
                </a:lnTo>
                <a:cubicBezTo>
                  <a:pt x="21" y="703876"/>
                  <a:pt x="16127" y="719981"/>
                  <a:pt x="36000" y="720003"/>
                </a:cubicBezTo>
                <a:lnTo>
                  <a:pt x="684000" y="720003"/>
                </a:lnTo>
                <a:cubicBezTo>
                  <a:pt x="703873" y="719981"/>
                  <a:pt x="719979" y="703876"/>
                  <a:pt x="720000" y="684003"/>
                </a:cubicBezTo>
                <a:lnTo>
                  <a:pt x="720000" y="660002"/>
                </a:lnTo>
                <a:cubicBezTo>
                  <a:pt x="719979" y="640129"/>
                  <a:pt x="703873" y="624023"/>
                  <a:pt x="684000" y="624002"/>
                </a:cubicBezTo>
                <a:lnTo>
                  <a:pt x="672001" y="624002"/>
                </a:lnTo>
                <a:lnTo>
                  <a:pt x="672001" y="432003"/>
                </a:lnTo>
                <a:lnTo>
                  <a:pt x="684000" y="432003"/>
                </a:lnTo>
                <a:close/>
                <a:moveTo>
                  <a:pt x="408000" y="228002"/>
                </a:moveTo>
                <a:lnTo>
                  <a:pt x="408000" y="24002"/>
                </a:lnTo>
                <a:lnTo>
                  <a:pt x="671999" y="24002"/>
                </a:lnTo>
                <a:lnTo>
                  <a:pt x="672012" y="228002"/>
                </a:lnTo>
                <a:lnTo>
                  <a:pt x="408000" y="228002"/>
                </a:lnTo>
                <a:close/>
                <a:moveTo>
                  <a:pt x="552000" y="252003"/>
                </a:moveTo>
                <a:lnTo>
                  <a:pt x="552000" y="288003"/>
                </a:lnTo>
                <a:lnTo>
                  <a:pt x="527999" y="288003"/>
                </a:lnTo>
                <a:lnTo>
                  <a:pt x="527999" y="252003"/>
                </a:lnTo>
                <a:lnTo>
                  <a:pt x="552000" y="252003"/>
                </a:lnTo>
                <a:close/>
                <a:moveTo>
                  <a:pt x="468000" y="324003"/>
                </a:moveTo>
                <a:cubicBezTo>
                  <a:pt x="468007" y="317378"/>
                  <a:pt x="473376" y="312009"/>
                  <a:pt x="480000" y="312003"/>
                </a:cubicBezTo>
                <a:lnTo>
                  <a:pt x="599999" y="312003"/>
                </a:lnTo>
                <a:cubicBezTo>
                  <a:pt x="606624" y="312010"/>
                  <a:pt x="611993" y="317378"/>
                  <a:pt x="611999" y="324003"/>
                </a:cubicBezTo>
                <a:lnTo>
                  <a:pt x="611999" y="336002"/>
                </a:lnTo>
                <a:lnTo>
                  <a:pt x="467999" y="336002"/>
                </a:lnTo>
                <a:lnTo>
                  <a:pt x="467999" y="324003"/>
                </a:lnTo>
                <a:close/>
                <a:moveTo>
                  <a:pt x="176930" y="126019"/>
                </a:moveTo>
                <a:cubicBezTo>
                  <a:pt x="175418" y="124582"/>
                  <a:pt x="174559" y="122591"/>
                  <a:pt x="174551" y="120505"/>
                </a:cubicBezTo>
                <a:lnTo>
                  <a:pt x="174551" y="101639"/>
                </a:lnTo>
                <a:cubicBezTo>
                  <a:pt x="174555" y="100445"/>
                  <a:pt x="174835" y="99267"/>
                  <a:pt x="175371" y="98200"/>
                </a:cubicBezTo>
                <a:lnTo>
                  <a:pt x="176496" y="96027"/>
                </a:lnTo>
                <a:cubicBezTo>
                  <a:pt x="178795" y="91565"/>
                  <a:pt x="179996" y="86619"/>
                  <a:pt x="180000" y="81600"/>
                </a:cubicBezTo>
                <a:lnTo>
                  <a:pt x="180000" y="54465"/>
                </a:lnTo>
                <a:cubicBezTo>
                  <a:pt x="180349" y="37326"/>
                  <a:pt x="194501" y="23702"/>
                  <a:pt x="211641" y="24003"/>
                </a:cubicBezTo>
                <a:lnTo>
                  <a:pt x="244360" y="24003"/>
                </a:lnTo>
                <a:cubicBezTo>
                  <a:pt x="261499" y="23702"/>
                  <a:pt x="275652" y="37327"/>
                  <a:pt x="276000" y="54465"/>
                </a:cubicBezTo>
                <a:lnTo>
                  <a:pt x="276000" y="81600"/>
                </a:lnTo>
                <a:cubicBezTo>
                  <a:pt x="276003" y="86616"/>
                  <a:pt x="277204" y="91558"/>
                  <a:pt x="279505" y="96014"/>
                </a:cubicBezTo>
                <a:lnTo>
                  <a:pt x="280606" y="98176"/>
                </a:lnTo>
                <a:cubicBezTo>
                  <a:pt x="281157" y="99247"/>
                  <a:pt x="281447" y="100434"/>
                  <a:pt x="281450" y="101639"/>
                </a:cubicBezTo>
                <a:lnTo>
                  <a:pt x="281450" y="120507"/>
                </a:lnTo>
                <a:cubicBezTo>
                  <a:pt x="281440" y="122595"/>
                  <a:pt x="280581" y="124589"/>
                  <a:pt x="279070" y="126032"/>
                </a:cubicBezTo>
                <a:cubicBezTo>
                  <a:pt x="274483" y="130508"/>
                  <a:pt x="271344" y="136258"/>
                  <a:pt x="270058" y="142537"/>
                </a:cubicBezTo>
                <a:cubicBezTo>
                  <a:pt x="266655" y="151882"/>
                  <a:pt x="261651" y="160563"/>
                  <a:pt x="255268" y="168190"/>
                </a:cubicBezTo>
                <a:cubicBezTo>
                  <a:pt x="253148" y="171112"/>
                  <a:pt x="252004" y="174628"/>
                  <a:pt x="251999" y="178238"/>
                </a:cubicBezTo>
                <a:lnTo>
                  <a:pt x="251999" y="192002"/>
                </a:lnTo>
                <a:cubicBezTo>
                  <a:pt x="252416" y="198486"/>
                  <a:pt x="250023" y="204837"/>
                  <a:pt x="245427" y="209431"/>
                </a:cubicBezTo>
                <a:cubicBezTo>
                  <a:pt x="240833" y="214025"/>
                  <a:pt x="234482" y="216420"/>
                  <a:pt x="227998" y="216003"/>
                </a:cubicBezTo>
                <a:cubicBezTo>
                  <a:pt x="221501" y="216417"/>
                  <a:pt x="215141" y="214011"/>
                  <a:pt x="210545" y="209400"/>
                </a:cubicBezTo>
                <a:cubicBezTo>
                  <a:pt x="205950" y="204789"/>
                  <a:pt x="203563" y="198422"/>
                  <a:pt x="203999" y="191926"/>
                </a:cubicBezTo>
                <a:lnTo>
                  <a:pt x="203999" y="178238"/>
                </a:lnTo>
                <a:cubicBezTo>
                  <a:pt x="203979" y="174545"/>
                  <a:pt x="202785" y="170953"/>
                  <a:pt x="200589" y="167983"/>
                </a:cubicBezTo>
                <a:cubicBezTo>
                  <a:pt x="194262" y="160418"/>
                  <a:pt x="189305" y="151806"/>
                  <a:pt x="185940" y="142536"/>
                </a:cubicBezTo>
                <a:cubicBezTo>
                  <a:pt x="184655" y="136254"/>
                  <a:pt x="181516" y="130501"/>
                  <a:pt x="176930" y="126019"/>
                </a:cubicBezTo>
                <a:close/>
                <a:moveTo>
                  <a:pt x="120000" y="266557"/>
                </a:moveTo>
                <a:cubicBezTo>
                  <a:pt x="120026" y="257715"/>
                  <a:pt x="124771" y="249558"/>
                  <a:pt x="132445" y="245165"/>
                </a:cubicBezTo>
                <a:lnTo>
                  <a:pt x="185680" y="215139"/>
                </a:lnTo>
                <a:cubicBezTo>
                  <a:pt x="193572" y="231120"/>
                  <a:pt x="210198" y="240889"/>
                  <a:pt x="228000" y="240003"/>
                </a:cubicBezTo>
                <a:cubicBezTo>
                  <a:pt x="245798" y="240889"/>
                  <a:pt x="262426" y="231121"/>
                  <a:pt x="270318" y="215142"/>
                </a:cubicBezTo>
                <a:lnTo>
                  <a:pt x="323391" y="245065"/>
                </a:lnTo>
                <a:cubicBezTo>
                  <a:pt x="331145" y="249449"/>
                  <a:pt x="335957" y="257650"/>
                  <a:pt x="336001" y="266557"/>
                </a:cubicBezTo>
                <a:lnTo>
                  <a:pt x="336001" y="336002"/>
                </a:lnTo>
                <a:lnTo>
                  <a:pt x="120001" y="336002"/>
                </a:lnTo>
                <a:lnTo>
                  <a:pt x="120001" y="266557"/>
                </a:lnTo>
                <a:close/>
                <a:moveTo>
                  <a:pt x="684000" y="648003"/>
                </a:moveTo>
                <a:cubicBezTo>
                  <a:pt x="690625" y="648010"/>
                  <a:pt x="695994" y="653377"/>
                  <a:pt x="696000" y="660002"/>
                </a:cubicBezTo>
                <a:lnTo>
                  <a:pt x="696000" y="684003"/>
                </a:lnTo>
                <a:cubicBezTo>
                  <a:pt x="695993" y="690627"/>
                  <a:pt x="690625" y="695996"/>
                  <a:pt x="684000" y="696002"/>
                </a:cubicBezTo>
                <a:lnTo>
                  <a:pt x="36000" y="696002"/>
                </a:lnTo>
                <a:cubicBezTo>
                  <a:pt x="29375" y="695995"/>
                  <a:pt x="24006" y="690627"/>
                  <a:pt x="24000" y="684003"/>
                </a:cubicBezTo>
                <a:lnTo>
                  <a:pt x="24000" y="660002"/>
                </a:lnTo>
                <a:cubicBezTo>
                  <a:pt x="24008" y="653377"/>
                  <a:pt x="29375" y="648008"/>
                  <a:pt x="36000" y="648003"/>
                </a:cubicBezTo>
                <a:lnTo>
                  <a:pt x="684000" y="648003"/>
                </a:lnTo>
                <a:close/>
                <a:moveTo>
                  <a:pt x="72000" y="624002"/>
                </a:moveTo>
                <a:lnTo>
                  <a:pt x="72000" y="432003"/>
                </a:lnTo>
                <a:lnTo>
                  <a:pt x="648000" y="432003"/>
                </a:lnTo>
                <a:lnTo>
                  <a:pt x="648000" y="624002"/>
                </a:lnTo>
                <a:lnTo>
                  <a:pt x="72000" y="624002"/>
                </a:lnTo>
                <a:close/>
                <a:moveTo>
                  <a:pt x="36000" y="408002"/>
                </a:moveTo>
                <a:cubicBezTo>
                  <a:pt x="29375" y="407995"/>
                  <a:pt x="24006" y="402627"/>
                  <a:pt x="24000" y="396003"/>
                </a:cubicBezTo>
                <a:lnTo>
                  <a:pt x="24000" y="372002"/>
                </a:lnTo>
                <a:cubicBezTo>
                  <a:pt x="24008" y="365377"/>
                  <a:pt x="29375" y="360008"/>
                  <a:pt x="36000" y="360003"/>
                </a:cubicBezTo>
                <a:lnTo>
                  <a:pt x="684000" y="360003"/>
                </a:lnTo>
                <a:cubicBezTo>
                  <a:pt x="690625" y="360010"/>
                  <a:pt x="695994" y="365377"/>
                  <a:pt x="696000" y="372002"/>
                </a:cubicBezTo>
                <a:lnTo>
                  <a:pt x="696000" y="396003"/>
                </a:lnTo>
                <a:cubicBezTo>
                  <a:pt x="695993" y="402627"/>
                  <a:pt x="690625" y="407996"/>
                  <a:pt x="684000" y="408002"/>
                </a:cubicBezTo>
                <a:lnTo>
                  <a:pt x="36000" y="40800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39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6AF204-2F43-F098-30B8-1D01C80F7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01299" y="494894"/>
            <a:ext cx="1095376" cy="28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076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983DAD8-BB22-EC1E-8051-DF5394B49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CF6D8F6-C55C-F8E9-F3B8-542E43D155C1}"/>
              </a:ext>
            </a:extLst>
          </p:cNvPr>
          <p:cNvSpPr/>
          <p:nvPr/>
        </p:nvSpPr>
        <p:spPr>
          <a:xfrm>
            <a:off x="0" y="3590926"/>
            <a:ext cx="12192000" cy="1136649"/>
          </a:xfrm>
          <a:prstGeom prst="rect">
            <a:avLst/>
          </a:prstGeom>
          <a:solidFill>
            <a:schemeClr val="tx2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5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1B7725-027A-4D93-9DE6-E456374CC8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96" t="1" r="13965" b="20859"/>
          <a:stretch/>
        </p:blipFill>
        <p:spPr>
          <a:xfrm>
            <a:off x="7644619" y="3347037"/>
            <a:ext cx="1560561" cy="1560561"/>
          </a:xfrm>
          <a:prstGeom prst="ellipse">
            <a:avLst/>
          </a:prstGeom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DC4FB67A-B351-801A-2686-32F48832846F}"/>
              </a:ext>
            </a:extLst>
          </p:cNvPr>
          <p:cNvSpPr txBox="1">
            <a:spLocks/>
          </p:cNvSpPr>
          <p:nvPr/>
        </p:nvSpPr>
        <p:spPr>
          <a:xfrm>
            <a:off x="573188" y="1996833"/>
            <a:ext cx="9113838" cy="17185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dirty="0">
                <a:solidFill>
                  <a:schemeClr val="bg1"/>
                </a:solidFill>
                <a:latin typeface="Akrobat" pitchFamily="2" charset="0"/>
              </a:rPr>
              <a:t>Спасибо за внимание!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7DFBF0C-6F3A-C8BE-D92C-D30826CB7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5324" y="728662"/>
            <a:ext cx="1914525" cy="500191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C6B79DF-D3E4-E90D-ED5E-DD9E010F8BDF}"/>
              </a:ext>
            </a:extLst>
          </p:cNvPr>
          <p:cNvSpPr/>
          <p:nvPr/>
        </p:nvSpPr>
        <p:spPr>
          <a:xfrm>
            <a:off x="612397" y="3699775"/>
            <a:ext cx="3073209" cy="967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ru-RU" sz="13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Тимур Манукян</a:t>
            </a:r>
            <a:endParaRPr lang="en-US" sz="13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>
              <a:lnSpc>
                <a:spcPct val="90000"/>
              </a:lnSpc>
            </a:pPr>
            <a:r>
              <a:rPr lang="ru-RU" sz="1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Руководитель дирекции </a:t>
            </a:r>
            <a:endParaRPr lang="es-ES" sz="14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lnSpc>
                <a:spcPct val="90000"/>
              </a:lnSpc>
            </a:pPr>
            <a:r>
              <a:rPr lang="ru-RU" sz="1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цифровой трансформации</a:t>
            </a:r>
            <a:endParaRPr lang="es-ES" sz="14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lnSpc>
                <a:spcPct val="90000"/>
              </a:lnSpc>
            </a:pPr>
            <a:endParaRPr lang="ru-RU" sz="13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ABA2EEF-4B96-CF4D-57E3-8438E018BDC0}"/>
              </a:ext>
            </a:extLst>
          </p:cNvPr>
          <p:cNvSpPr/>
          <p:nvPr/>
        </p:nvSpPr>
        <p:spPr>
          <a:xfrm>
            <a:off x="3727447" y="3789650"/>
            <a:ext cx="3477280" cy="724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3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Электронная торговая площадка</a:t>
            </a:r>
            <a:r>
              <a:rPr lang="en-US" sz="13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ru-RU" sz="13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Газпромбанка (ЭТП ГПБ)</a:t>
            </a:r>
            <a:endParaRPr lang="en-US" sz="13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lnSpc>
                <a:spcPts val="2400"/>
              </a:lnSpc>
            </a:pPr>
            <a:r>
              <a:rPr lang="en-US" sz="13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8 </a:t>
            </a:r>
            <a:r>
              <a:rPr lang="ru-RU" sz="13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(926)</a:t>
            </a:r>
            <a:r>
              <a:rPr lang="en-US" sz="13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ru-RU" sz="13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697-50-78</a:t>
            </a:r>
          </a:p>
        </p:txBody>
      </p:sp>
    </p:spTree>
    <p:extLst>
      <p:ext uri="{BB962C8B-B14F-4D97-AF65-F5344CB8AC3E}">
        <p14:creationId xmlns:p14="http://schemas.microsoft.com/office/powerpoint/2010/main" val="1907075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7ABACFC4-5E86-F368-A7EE-27767520B680}"/>
              </a:ext>
            </a:extLst>
          </p:cNvPr>
          <p:cNvSpPr/>
          <p:nvPr/>
        </p:nvSpPr>
        <p:spPr>
          <a:xfrm>
            <a:off x="708637" y="3274253"/>
            <a:ext cx="1893114" cy="965402"/>
          </a:xfrm>
          <a:prstGeom prst="roundRect">
            <a:avLst>
              <a:gd name="adj" fmla="val 8774"/>
            </a:avLst>
          </a:prstGeom>
          <a:noFill/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FF14409-5731-4A07-3831-36CF59778D5F}"/>
              </a:ext>
            </a:extLst>
          </p:cNvPr>
          <p:cNvSpPr/>
          <p:nvPr/>
        </p:nvSpPr>
        <p:spPr>
          <a:xfrm>
            <a:off x="695323" y="1450341"/>
            <a:ext cx="9591457" cy="9726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FF3C34-B738-5A43-BE51-B5C3879AB3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8893" y="415248"/>
            <a:ext cx="9113838" cy="94903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sz="4400" b="1" dirty="0">
                <a:solidFill>
                  <a:schemeClr val="accent1"/>
                </a:solidFill>
                <a:latin typeface="Akrobat ExtraBold" pitchFamily="2" charset="0"/>
              </a:rPr>
              <a:t>Сервис импортозамещения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CB733D1-B166-9121-1851-D88F7671643B}"/>
              </a:ext>
            </a:extLst>
          </p:cNvPr>
          <p:cNvSpPr/>
          <p:nvPr/>
        </p:nvSpPr>
        <p:spPr>
          <a:xfrm>
            <a:off x="1232183" y="3440853"/>
            <a:ext cx="1413112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Заказчик оформляет ценовой запрос на</a:t>
            </a:r>
            <a:r>
              <a:rPr lang="en-US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 </a:t>
            </a:r>
            <a:r>
              <a:rPr lang="ru-RU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необходимую ему дефицитную продукцию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0028C48-792B-966C-1737-4C003481D12E}"/>
              </a:ext>
            </a:extLst>
          </p:cNvPr>
          <p:cNvSpPr/>
          <p:nvPr/>
        </p:nvSpPr>
        <p:spPr>
          <a:xfrm>
            <a:off x="721415" y="2604210"/>
            <a:ext cx="5129309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Сервис </a:t>
            </a:r>
            <a:r>
              <a:rPr lang="ru-RU" sz="1600" dirty="0" err="1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импортозамещения</a:t>
            </a:r>
            <a:r>
              <a:rPr lang="ru-RU" sz="16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базируется </a:t>
            </a:r>
            <a:br>
              <a:rPr lang="ru-RU" sz="16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</a:br>
            <a:r>
              <a:rPr lang="ru-RU" sz="16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на технологиях торгового портала ЭТП ГПБ: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54909F4-8A3A-4099-D686-36F9FEEF91EF}"/>
              </a:ext>
            </a:extLst>
          </p:cNvPr>
          <p:cNvSpPr/>
          <p:nvPr/>
        </p:nvSpPr>
        <p:spPr>
          <a:xfrm>
            <a:off x="3961871" y="3484398"/>
            <a:ext cx="131350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Поставщики направляют ценовые предложения</a:t>
            </a:r>
            <a:r>
              <a:rPr lang="en-US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 </a:t>
            </a:r>
            <a:r>
              <a:rPr lang="ru-RU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(ЦП) на</a:t>
            </a:r>
            <a:r>
              <a:rPr lang="en-US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 </a:t>
            </a:r>
            <a:r>
              <a:rPr lang="ru-RU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запрос Заказчика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8C5AC16-3CC3-D917-94CF-7BC4D0C1E7B3}"/>
              </a:ext>
            </a:extLst>
          </p:cNvPr>
          <p:cNvSpPr/>
          <p:nvPr/>
        </p:nvSpPr>
        <p:spPr>
          <a:xfrm>
            <a:off x="3999258" y="4944775"/>
            <a:ext cx="1328946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На основании ЦП Заказчик направляет Поставщику подтверждение о</a:t>
            </a:r>
            <a:r>
              <a:rPr lang="en-US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 </a:t>
            </a:r>
            <a:r>
              <a:rPr lang="ru-RU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выполнении </a:t>
            </a:r>
            <a:endParaRPr lang="es-ES" sz="10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lnSpc>
                <a:spcPct val="90000"/>
              </a:lnSpc>
            </a:pPr>
            <a:r>
              <a:rPr lang="ru-RU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заказа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074D946-3644-B98A-BA3D-AFEA7D8D9B0C}"/>
              </a:ext>
            </a:extLst>
          </p:cNvPr>
          <p:cNvSpPr/>
          <p:nvPr/>
        </p:nvSpPr>
        <p:spPr>
          <a:xfrm>
            <a:off x="1232183" y="5075403"/>
            <a:ext cx="1251607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Поставщик утверждает заказ, стороны </a:t>
            </a:r>
            <a:endParaRPr lang="es-ES" sz="10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lnSpc>
                <a:spcPct val="90000"/>
              </a:lnSpc>
            </a:pPr>
            <a:r>
              <a:rPr lang="ru-RU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оформляют сделку 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3AED792-D0B6-5EF3-08B5-DE0B5CF3EB61}"/>
              </a:ext>
            </a:extLst>
          </p:cNvPr>
          <p:cNvSpPr/>
          <p:nvPr/>
        </p:nvSpPr>
        <p:spPr>
          <a:xfrm>
            <a:off x="6428707" y="3185276"/>
            <a:ext cx="3858073" cy="26776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indent="-228600"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</a:pPr>
            <a:r>
              <a:rPr lang="ru-RU" sz="11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Возможность размещения товаров, </a:t>
            </a:r>
            <a:r>
              <a:rPr lang="ru-RU" sz="11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работ, услуг в</a:t>
            </a:r>
            <a:r>
              <a:rPr lang="en-US" sz="11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 </a:t>
            </a:r>
            <a:r>
              <a:rPr lang="ru-RU" sz="11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прайс-листе, который увидят крупнейшие заказчики России</a:t>
            </a:r>
          </a:p>
          <a:p>
            <a:pPr marL="228600" indent="-228600"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</a:pPr>
            <a:r>
              <a:rPr lang="ru-RU" sz="11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Наращивание объёмов продаж </a:t>
            </a:r>
            <a:r>
              <a:rPr lang="ru-RU" sz="11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отечественных аналогов, </a:t>
            </a:r>
            <a:r>
              <a:rPr lang="ru-RU" sz="11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быстрый выход на</a:t>
            </a:r>
            <a:r>
              <a:rPr lang="en-US" sz="11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 </a:t>
            </a:r>
            <a:r>
              <a:rPr lang="ru-RU" sz="11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новых заказчиков и</a:t>
            </a:r>
            <a:r>
              <a:rPr lang="en-US" sz="11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 </a:t>
            </a:r>
            <a:r>
              <a:rPr lang="ru-RU" sz="11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новые рынки сбыта</a:t>
            </a:r>
          </a:p>
          <a:p>
            <a:pPr marL="228600" indent="-228600"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</a:pPr>
            <a:r>
              <a:rPr lang="ru-RU" sz="11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Получение автоматической рассылки </a:t>
            </a:r>
            <a:r>
              <a:rPr lang="ru-RU" sz="11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приглашений к</a:t>
            </a:r>
            <a:r>
              <a:rPr lang="en-US" sz="11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 </a:t>
            </a:r>
            <a:r>
              <a:rPr lang="ru-RU" sz="11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торгам</a:t>
            </a:r>
            <a:r>
              <a:rPr lang="ru-RU" sz="11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каждый раз, когда Заказчикам нужен ваш товар</a:t>
            </a:r>
          </a:p>
          <a:p>
            <a:pPr marL="228600" indent="-228600"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</a:pPr>
            <a:r>
              <a:rPr lang="ru-RU" sz="11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Бесплатное</a:t>
            </a:r>
            <a:r>
              <a:rPr lang="ru-RU" sz="11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* размещение позиций в прайс-лист, если поставщик / производитель готов указать, какую аналогичную зарубежную позицию замещает товар</a:t>
            </a:r>
          </a:p>
          <a:p>
            <a:pPr marL="228600" indent="-228600"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</a:pPr>
            <a:r>
              <a:rPr lang="ru-RU" sz="11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Ответ на ценовой запрос без взимания денежных средств с поставщика/ производителя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B5570AA-288D-148F-E82E-24337CB93B9F}"/>
              </a:ext>
            </a:extLst>
          </p:cNvPr>
          <p:cNvSpPr/>
          <p:nvPr/>
        </p:nvSpPr>
        <p:spPr>
          <a:xfrm>
            <a:off x="721415" y="6109284"/>
            <a:ext cx="357228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Кроме того, Поставщик может самостоятельно разместить свою продукцию, если считает, что она замещает зарубежный аналог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A8FB86D-4365-65CC-8A16-6C53B329D1FF}"/>
              </a:ext>
            </a:extLst>
          </p:cNvPr>
          <p:cNvSpPr/>
          <p:nvPr/>
        </p:nvSpPr>
        <p:spPr>
          <a:xfrm>
            <a:off x="6422654" y="6131097"/>
            <a:ext cx="279961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90488" indent="-90488">
              <a:spcAft>
                <a:spcPts val="600"/>
              </a:spcAft>
            </a:pPr>
            <a:r>
              <a:rPr lang="ru-RU" sz="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*</a:t>
            </a:r>
            <a:r>
              <a:rPr lang="en-US" sz="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	</a:t>
            </a:r>
            <a:r>
              <a:rPr lang="ru-RU" sz="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До 10 позиций для поставщика, неограниченное количество для</a:t>
            </a:r>
            <a:r>
              <a:rPr lang="en-US" sz="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 </a:t>
            </a:r>
            <a:r>
              <a:rPr lang="ru-RU" sz="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производителя</a:t>
            </a:r>
            <a:r>
              <a:rPr lang="en-US" sz="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.</a:t>
            </a:r>
            <a:endParaRPr lang="ru-RU" sz="8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9BAE2C7-EFE8-CBD6-3312-68C89A60B590}"/>
              </a:ext>
            </a:extLst>
          </p:cNvPr>
          <p:cNvSpPr/>
          <p:nvPr/>
        </p:nvSpPr>
        <p:spPr>
          <a:xfrm>
            <a:off x="6406622" y="2624207"/>
            <a:ext cx="371332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Преимущества для Поставщика</a:t>
            </a:r>
          </a:p>
        </p:txBody>
      </p:sp>
      <p:sp>
        <p:nvSpPr>
          <p:cNvPr id="22" name="Полилиния 21">
            <a:extLst>
              <a:ext uri="{FF2B5EF4-FFF2-40B4-BE49-F238E27FC236}">
                <a16:creationId xmlns:a16="http://schemas.microsoft.com/office/drawing/2014/main" id="{BB7A9D51-8761-6087-CF7D-5ADAF92C2CA4}"/>
              </a:ext>
            </a:extLst>
          </p:cNvPr>
          <p:cNvSpPr>
            <a:spLocks noChangeAspect="1"/>
          </p:cNvSpPr>
          <p:nvPr/>
        </p:nvSpPr>
        <p:spPr>
          <a:xfrm>
            <a:off x="3608575" y="3638561"/>
            <a:ext cx="230983" cy="290836"/>
          </a:xfrm>
          <a:custGeom>
            <a:avLst/>
            <a:gdLst>
              <a:gd name="connsiteX0" fmla="*/ 621105 w 3592410"/>
              <a:gd name="connsiteY0" fmla="*/ 3113098 h 4523298"/>
              <a:gd name="connsiteX1" fmla="*/ 1668063 w 3592410"/>
              <a:gd name="connsiteY1" fmla="*/ 3113098 h 4523298"/>
              <a:gd name="connsiteX2" fmla="*/ 1734340 w 3592410"/>
              <a:gd name="connsiteY2" fmla="*/ 3179375 h 4523298"/>
              <a:gd name="connsiteX3" fmla="*/ 1668063 w 3592410"/>
              <a:gd name="connsiteY3" fmla="*/ 3245652 h 4523298"/>
              <a:gd name="connsiteX4" fmla="*/ 621105 w 3592410"/>
              <a:gd name="connsiteY4" fmla="*/ 3245652 h 4523298"/>
              <a:gd name="connsiteX5" fmla="*/ 554828 w 3592410"/>
              <a:gd name="connsiteY5" fmla="*/ 3179375 h 4523298"/>
              <a:gd name="connsiteX6" fmla="*/ 621105 w 3592410"/>
              <a:gd name="connsiteY6" fmla="*/ 3113098 h 4523298"/>
              <a:gd name="connsiteX7" fmla="*/ 621105 w 3592410"/>
              <a:gd name="connsiteY7" fmla="*/ 2587274 h 4523298"/>
              <a:gd name="connsiteX8" fmla="*/ 2715022 w 3592410"/>
              <a:gd name="connsiteY8" fmla="*/ 2587274 h 4523298"/>
              <a:gd name="connsiteX9" fmla="*/ 2781298 w 3592410"/>
              <a:gd name="connsiteY9" fmla="*/ 2653551 h 4523298"/>
              <a:gd name="connsiteX10" fmla="*/ 2715022 w 3592410"/>
              <a:gd name="connsiteY10" fmla="*/ 2719828 h 4523298"/>
              <a:gd name="connsiteX11" fmla="*/ 621105 w 3592410"/>
              <a:gd name="connsiteY11" fmla="*/ 2719828 h 4523298"/>
              <a:gd name="connsiteX12" fmla="*/ 554828 w 3592410"/>
              <a:gd name="connsiteY12" fmla="*/ 2653551 h 4523298"/>
              <a:gd name="connsiteX13" fmla="*/ 621105 w 3592410"/>
              <a:gd name="connsiteY13" fmla="*/ 2587274 h 4523298"/>
              <a:gd name="connsiteX14" fmla="*/ 621105 w 3592410"/>
              <a:gd name="connsiteY14" fmla="*/ 2061440 h 4523298"/>
              <a:gd name="connsiteX15" fmla="*/ 2715022 w 3592410"/>
              <a:gd name="connsiteY15" fmla="*/ 2061440 h 4523298"/>
              <a:gd name="connsiteX16" fmla="*/ 2781298 w 3592410"/>
              <a:gd name="connsiteY16" fmla="*/ 2127717 h 4523298"/>
              <a:gd name="connsiteX17" fmla="*/ 2715022 w 3592410"/>
              <a:gd name="connsiteY17" fmla="*/ 2193994 h 4523298"/>
              <a:gd name="connsiteX18" fmla="*/ 621105 w 3592410"/>
              <a:gd name="connsiteY18" fmla="*/ 2193994 h 4523298"/>
              <a:gd name="connsiteX19" fmla="*/ 554828 w 3592410"/>
              <a:gd name="connsiteY19" fmla="*/ 2127717 h 4523298"/>
              <a:gd name="connsiteX20" fmla="*/ 621105 w 3592410"/>
              <a:gd name="connsiteY20" fmla="*/ 2061440 h 4523298"/>
              <a:gd name="connsiteX21" fmla="*/ 621105 w 3592410"/>
              <a:gd name="connsiteY21" fmla="*/ 1535615 h 4523298"/>
              <a:gd name="connsiteX22" fmla="*/ 2715022 w 3592410"/>
              <a:gd name="connsiteY22" fmla="*/ 1535615 h 4523298"/>
              <a:gd name="connsiteX23" fmla="*/ 2781298 w 3592410"/>
              <a:gd name="connsiteY23" fmla="*/ 1601892 h 4523298"/>
              <a:gd name="connsiteX24" fmla="*/ 2715022 w 3592410"/>
              <a:gd name="connsiteY24" fmla="*/ 1668169 h 4523298"/>
              <a:gd name="connsiteX25" fmla="*/ 621105 w 3592410"/>
              <a:gd name="connsiteY25" fmla="*/ 1668169 h 4523298"/>
              <a:gd name="connsiteX26" fmla="*/ 554828 w 3592410"/>
              <a:gd name="connsiteY26" fmla="*/ 1601892 h 4523298"/>
              <a:gd name="connsiteX27" fmla="*/ 621105 w 3592410"/>
              <a:gd name="connsiteY27" fmla="*/ 1535615 h 4523298"/>
              <a:gd name="connsiteX28" fmla="*/ 1822598 w 3592410"/>
              <a:gd name="connsiteY28" fmla="*/ 508341 h 4523298"/>
              <a:gd name="connsiteX29" fmla="*/ 1822598 w 3592410"/>
              <a:gd name="connsiteY29" fmla="*/ 826421 h 4523298"/>
              <a:gd name="connsiteX30" fmla="*/ 2740059 w 3592410"/>
              <a:gd name="connsiteY30" fmla="*/ 826421 h 4523298"/>
              <a:gd name="connsiteX31" fmla="*/ 2740059 w 3592410"/>
              <a:gd name="connsiteY31" fmla="*/ 508341 h 4523298"/>
              <a:gd name="connsiteX32" fmla="*/ 1805114 w 3592410"/>
              <a:gd name="connsiteY32" fmla="*/ 375778 h 4523298"/>
              <a:gd name="connsiteX33" fmla="*/ 2757551 w 3592410"/>
              <a:gd name="connsiteY33" fmla="*/ 375778 h 4523298"/>
              <a:gd name="connsiteX34" fmla="*/ 2872631 w 3592410"/>
              <a:gd name="connsiteY34" fmla="*/ 490857 h 4523298"/>
              <a:gd name="connsiteX35" fmla="*/ 2872631 w 3592410"/>
              <a:gd name="connsiteY35" fmla="*/ 843904 h 4523298"/>
              <a:gd name="connsiteX36" fmla="*/ 2757551 w 3592410"/>
              <a:gd name="connsiteY36" fmla="*/ 958983 h 4523298"/>
              <a:gd name="connsiteX37" fmla="*/ 1805114 w 3592410"/>
              <a:gd name="connsiteY37" fmla="*/ 958983 h 4523298"/>
              <a:gd name="connsiteX38" fmla="*/ 1690035 w 3592410"/>
              <a:gd name="connsiteY38" fmla="*/ 843904 h 4523298"/>
              <a:gd name="connsiteX39" fmla="*/ 1690035 w 3592410"/>
              <a:gd name="connsiteY39" fmla="*/ 490857 h 4523298"/>
              <a:gd name="connsiteX40" fmla="*/ 1805114 w 3592410"/>
              <a:gd name="connsiteY40" fmla="*/ 375778 h 4523298"/>
              <a:gd name="connsiteX41" fmla="*/ 718136 w 3592410"/>
              <a:gd name="connsiteY41" fmla="*/ 226297 h 4523298"/>
              <a:gd name="connsiteX42" fmla="*/ 226306 w 3592410"/>
              <a:gd name="connsiteY42" fmla="*/ 718136 h 4523298"/>
              <a:gd name="connsiteX43" fmla="*/ 632202 w 3592410"/>
              <a:gd name="connsiteY43" fmla="*/ 718136 h 4523298"/>
              <a:gd name="connsiteX44" fmla="*/ 718136 w 3592410"/>
              <a:gd name="connsiteY44" fmla="*/ 632202 h 4523298"/>
              <a:gd name="connsiteX45" fmla="*/ 863579 w 3592410"/>
              <a:gd name="connsiteY45" fmla="*/ 0 h 4523298"/>
              <a:gd name="connsiteX46" fmla="*/ 2972912 w 3592410"/>
              <a:gd name="connsiteY46" fmla="*/ 0 h 4523298"/>
              <a:gd name="connsiteX47" fmla="*/ 3230289 w 3592410"/>
              <a:gd name="connsiteY47" fmla="*/ 257377 h 4523298"/>
              <a:gd name="connsiteX48" fmla="*/ 3230289 w 3592410"/>
              <a:gd name="connsiteY48" fmla="*/ 395674 h 4523298"/>
              <a:gd name="connsiteX49" fmla="*/ 3335032 w 3592410"/>
              <a:gd name="connsiteY49" fmla="*/ 395674 h 4523298"/>
              <a:gd name="connsiteX50" fmla="*/ 3592410 w 3592410"/>
              <a:gd name="connsiteY50" fmla="*/ 653051 h 4523298"/>
              <a:gd name="connsiteX51" fmla="*/ 3592410 w 3592410"/>
              <a:gd name="connsiteY51" fmla="*/ 4265922 h 4523298"/>
              <a:gd name="connsiteX52" fmla="*/ 3335032 w 3592410"/>
              <a:gd name="connsiteY52" fmla="*/ 4523298 h 4523298"/>
              <a:gd name="connsiteX53" fmla="*/ 619506 w 3592410"/>
              <a:gd name="connsiteY53" fmla="*/ 4523298 h 4523298"/>
              <a:gd name="connsiteX54" fmla="*/ 362129 w 3592410"/>
              <a:gd name="connsiteY54" fmla="*/ 4265922 h 4523298"/>
              <a:gd name="connsiteX55" fmla="*/ 362129 w 3592410"/>
              <a:gd name="connsiteY55" fmla="*/ 4127625 h 4523298"/>
              <a:gd name="connsiteX56" fmla="*/ 257386 w 3592410"/>
              <a:gd name="connsiteY56" fmla="*/ 4127625 h 4523298"/>
              <a:gd name="connsiteX57" fmla="*/ 9 w 3592410"/>
              <a:gd name="connsiteY57" fmla="*/ 3870248 h 4523298"/>
              <a:gd name="connsiteX58" fmla="*/ 9 w 3592410"/>
              <a:gd name="connsiteY58" fmla="*/ 1757160 h 4523298"/>
              <a:gd name="connsiteX59" fmla="*/ 66286 w 3592410"/>
              <a:gd name="connsiteY59" fmla="*/ 1690883 h 4523298"/>
              <a:gd name="connsiteX60" fmla="*/ 132563 w 3592410"/>
              <a:gd name="connsiteY60" fmla="*/ 1757160 h 4523298"/>
              <a:gd name="connsiteX61" fmla="*/ 132563 w 3592410"/>
              <a:gd name="connsiteY61" fmla="*/ 3870248 h 4523298"/>
              <a:gd name="connsiteX62" fmla="*/ 257386 w 3592410"/>
              <a:gd name="connsiteY62" fmla="*/ 3995072 h 4523298"/>
              <a:gd name="connsiteX63" fmla="*/ 2972903 w 3592410"/>
              <a:gd name="connsiteY63" fmla="*/ 3995072 h 4523298"/>
              <a:gd name="connsiteX64" fmla="*/ 3097727 w 3592410"/>
              <a:gd name="connsiteY64" fmla="*/ 3870248 h 4523298"/>
              <a:gd name="connsiteX65" fmla="*/ 3097727 w 3592410"/>
              <a:gd name="connsiteY65" fmla="*/ 3334299 h 4523298"/>
              <a:gd name="connsiteX66" fmla="*/ 3164004 w 3592410"/>
              <a:gd name="connsiteY66" fmla="*/ 3268022 h 4523298"/>
              <a:gd name="connsiteX67" fmla="*/ 3230281 w 3592410"/>
              <a:gd name="connsiteY67" fmla="*/ 3334299 h 4523298"/>
              <a:gd name="connsiteX68" fmla="*/ 3230281 w 3592410"/>
              <a:gd name="connsiteY68" fmla="*/ 3870248 h 4523298"/>
              <a:gd name="connsiteX69" fmla="*/ 2972903 w 3592410"/>
              <a:gd name="connsiteY69" fmla="*/ 4127625 h 4523298"/>
              <a:gd name="connsiteX70" fmla="*/ 494683 w 3592410"/>
              <a:gd name="connsiteY70" fmla="*/ 4127625 h 4523298"/>
              <a:gd name="connsiteX71" fmla="*/ 494683 w 3592410"/>
              <a:gd name="connsiteY71" fmla="*/ 4265922 h 4523298"/>
              <a:gd name="connsiteX72" fmla="*/ 619506 w 3592410"/>
              <a:gd name="connsiteY72" fmla="*/ 4390745 h 4523298"/>
              <a:gd name="connsiteX73" fmla="*/ 3335023 w 3592410"/>
              <a:gd name="connsiteY73" fmla="*/ 4390745 h 4523298"/>
              <a:gd name="connsiteX74" fmla="*/ 3459847 w 3592410"/>
              <a:gd name="connsiteY74" fmla="*/ 4265922 h 4523298"/>
              <a:gd name="connsiteX75" fmla="*/ 3459847 w 3592410"/>
              <a:gd name="connsiteY75" fmla="*/ 653060 h 4523298"/>
              <a:gd name="connsiteX76" fmla="*/ 3335023 w 3592410"/>
              <a:gd name="connsiteY76" fmla="*/ 528237 h 4523298"/>
              <a:gd name="connsiteX77" fmla="*/ 3230281 w 3592410"/>
              <a:gd name="connsiteY77" fmla="*/ 528237 h 4523298"/>
              <a:gd name="connsiteX78" fmla="*/ 3230281 w 3592410"/>
              <a:gd name="connsiteY78" fmla="*/ 3024373 h 4523298"/>
              <a:gd name="connsiteX79" fmla="*/ 3164004 w 3592410"/>
              <a:gd name="connsiteY79" fmla="*/ 3090650 h 4523298"/>
              <a:gd name="connsiteX80" fmla="*/ 3097727 w 3592410"/>
              <a:gd name="connsiteY80" fmla="*/ 3024373 h 4523298"/>
              <a:gd name="connsiteX81" fmla="*/ 3097727 w 3592410"/>
              <a:gd name="connsiteY81" fmla="*/ 257386 h 4523298"/>
              <a:gd name="connsiteX82" fmla="*/ 2972903 w 3592410"/>
              <a:gd name="connsiteY82" fmla="*/ 132563 h 4523298"/>
              <a:gd name="connsiteX83" fmla="*/ 863570 w 3592410"/>
              <a:gd name="connsiteY83" fmla="*/ 132563 h 4523298"/>
              <a:gd name="connsiteX84" fmla="*/ 850690 w 3592410"/>
              <a:gd name="connsiteY84" fmla="*/ 133234 h 4523298"/>
              <a:gd name="connsiteX85" fmla="*/ 850690 w 3592410"/>
              <a:gd name="connsiteY85" fmla="*/ 632202 h 4523298"/>
              <a:gd name="connsiteX86" fmla="*/ 632193 w 3592410"/>
              <a:gd name="connsiteY86" fmla="*/ 850698 h 4523298"/>
              <a:gd name="connsiteX87" fmla="*/ 133225 w 3592410"/>
              <a:gd name="connsiteY87" fmla="*/ 850698 h 4523298"/>
              <a:gd name="connsiteX88" fmla="*/ 132554 w 3592410"/>
              <a:gd name="connsiteY88" fmla="*/ 863570 h 4523298"/>
              <a:gd name="connsiteX89" fmla="*/ 132554 w 3592410"/>
              <a:gd name="connsiteY89" fmla="*/ 1447297 h 4523298"/>
              <a:gd name="connsiteX90" fmla="*/ 66277 w 3592410"/>
              <a:gd name="connsiteY90" fmla="*/ 1513574 h 4523298"/>
              <a:gd name="connsiteX91" fmla="*/ 0 w 3592410"/>
              <a:gd name="connsiteY91" fmla="*/ 1447297 h 4523298"/>
              <a:gd name="connsiteX92" fmla="*/ 0 w 3592410"/>
              <a:gd name="connsiteY92" fmla="*/ 863570 h 4523298"/>
              <a:gd name="connsiteX93" fmla="*/ 75394 w 3592410"/>
              <a:gd name="connsiteY93" fmla="*/ 681578 h 4523298"/>
              <a:gd name="connsiteX94" fmla="*/ 681587 w 3592410"/>
              <a:gd name="connsiteY94" fmla="*/ 75385 h 4523298"/>
              <a:gd name="connsiteX95" fmla="*/ 863579 w 3592410"/>
              <a:gd name="connsiteY95" fmla="*/ 0 h 4523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592410" h="4523298">
                <a:moveTo>
                  <a:pt x="621105" y="3113098"/>
                </a:moveTo>
                <a:lnTo>
                  <a:pt x="1668063" y="3113098"/>
                </a:lnTo>
                <a:cubicBezTo>
                  <a:pt x="1704665" y="3113098"/>
                  <a:pt x="1734340" y="3142773"/>
                  <a:pt x="1734340" y="3179375"/>
                </a:cubicBezTo>
                <a:cubicBezTo>
                  <a:pt x="1734340" y="3215976"/>
                  <a:pt x="1704674" y="3245652"/>
                  <a:pt x="1668063" y="3245652"/>
                </a:cubicBezTo>
                <a:lnTo>
                  <a:pt x="621105" y="3245652"/>
                </a:lnTo>
                <a:cubicBezTo>
                  <a:pt x="584494" y="3245652"/>
                  <a:pt x="554828" y="3215976"/>
                  <a:pt x="554828" y="3179375"/>
                </a:cubicBezTo>
                <a:cubicBezTo>
                  <a:pt x="554828" y="3142773"/>
                  <a:pt x="584494" y="3113098"/>
                  <a:pt x="621105" y="3113098"/>
                </a:cubicBezTo>
                <a:close/>
                <a:moveTo>
                  <a:pt x="621105" y="2587274"/>
                </a:moveTo>
                <a:lnTo>
                  <a:pt x="2715022" y="2587274"/>
                </a:lnTo>
                <a:cubicBezTo>
                  <a:pt x="2751623" y="2587274"/>
                  <a:pt x="2781298" y="2616949"/>
                  <a:pt x="2781298" y="2653551"/>
                </a:cubicBezTo>
                <a:cubicBezTo>
                  <a:pt x="2781298" y="2690152"/>
                  <a:pt x="2751632" y="2719828"/>
                  <a:pt x="2715022" y="2719828"/>
                </a:cubicBezTo>
                <a:lnTo>
                  <a:pt x="621105" y="2719828"/>
                </a:lnTo>
                <a:cubicBezTo>
                  <a:pt x="584494" y="2719828"/>
                  <a:pt x="554828" y="2690152"/>
                  <a:pt x="554828" y="2653551"/>
                </a:cubicBezTo>
                <a:cubicBezTo>
                  <a:pt x="554828" y="2616949"/>
                  <a:pt x="584494" y="2587274"/>
                  <a:pt x="621105" y="2587274"/>
                </a:cubicBezTo>
                <a:close/>
                <a:moveTo>
                  <a:pt x="621105" y="2061440"/>
                </a:moveTo>
                <a:lnTo>
                  <a:pt x="2715022" y="2061440"/>
                </a:lnTo>
                <a:cubicBezTo>
                  <a:pt x="2751623" y="2061440"/>
                  <a:pt x="2781298" y="2091115"/>
                  <a:pt x="2781298" y="2127717"/>
                </a:cubicBezTo>
                <a:cubicBezTo>
                  <a:pt x="2781298" y="2164319"/>
                  <a:pt x="2751632" y="2193994"/>
                  <a:pt x="2715022" y="2193994"/>
                </a:cubicBezTo>
                <a:lnTo>
                  <a:pt x="621105" y="2193994"/>
                </a:lnTo>
                <a:cubicBezTo>
                  <a:pt x="584494" y="2193994"/>
                  <a:pt x="554828" y="2164319"/>
                  <a:pt x="554828" y="2127717"/>
                </a:cubicBezTo>
                <a:cubicBezTo>
                  <a:pt x="554828" y="2091115"/>
                  <a:pt x="584494" y="2061440"/>
                  <a:pt x="621105" y="2061440"/>
                </a:cubicBezTo>
                <a:close/>
                <a:moveTo>
                  <a:pt x="621105" y="1535615"/>
                </a:moveTo>
                <a:lnTo>
                  <a:pt x="2715022" y="1535615"/>
                </a:lnTo>
                <a:cubicBezTo>
                  <a:pt x="2751623" y="1535615"/>
                  <a:pt x="2781298" y="1565290"/>
                  <a:pt x="2781298" y="1601892"/>
                </a:cubicBezTo>
                <a:cubicBezTo>
                  <a:pt x="2781298" y="1638494"/>
                  <a:pt x="2751632" y="1668169"/>
                  <a:pt x="2715022" y="1668169"/>
                </a:cubicBezTo>
                <a:lnTo>
                  <a:pt x="621105" y="1668169"/>
                </a:lnTo>
                <a:cubicBezTo>
                  <a:pt x="584503" y="1668169"/>
                  <a:pt x="554828" y="1638494"/>
                  <a:pt x="554828" y="1601892"/>
                </a:cubicBezTo>
                <a:cubicBezTo>
                  <a:pt x="554828" y="1565281"/>
                  <a:pt x="584494" y="1535606"/>
                  <a:pt x="621105" y="1535615"/>
                </a:cubicBezTo>
                <a:close/>
                <a:moveTo>
                  <a:pt x="1822598" y="508341"/>
                </a:moveTo>
                <a:lnTo>
                  <a:pt x="1822598" y="826421"/>
                </a:lnTo>
                <a:lnTo>
                  <a:pt x="2740059" y="826421"/>
                </a:lnTo>
                <a:lnTo>
                  <a:pt x="2740059" y="508341"/>
                </a:lnTo>
                <a:close/>
                <a:moveTo>
                  <a:pt x="1805114" y="375778"/>
                </a:moveTo>
                <a:lnTo>
                  <a:pt x="2757551" y="375778"/>
                </a:lnTo>
                <a:cubicBezTo>
                  <a:pt x="2821001" y="375778"/>
                  <a:pt x="2872631" y="427398"/>
                  <a:pt x="2872631" y="490857"/>
                </a:cubicBezTo>
                <a:lnTo>
                  <a:pt x="2872631" y="843904"/>
                </a:lnTo>
                <a:cubicBezTo>
                  <a:pt x="2872631" y="907363"/>
                  <a:pt x="2821001" y="958983"/>
                  <a:pt x="2757551" y="958983"/>
                </a:cubicBezTo>
                <a:lnTo>
                  <a:pt x="1805114" y="958983"/>
                </a:lnTo>
                <a:cubicBezTo>
                  <a:pt x="1741664" y="958983"/>
                  <a:pt x="1690035" y="907363"/>
                  <a:pt x="1690035" y="843904"/>
                </a:cubicBezTo>
                <a:lnTo>
                  <a:pt x="1690035" y="490857"/>
                </a:lnTo>
                <a:cubicBezTo>
                  <a:pt x="1690035" y="427398"/>
                  <a:pt x="1741664" y="375778"/>
                  <a:pt x="1805114" y="375778"/>
                </a:cubicBezTo>
                <a:close/>
                <a:moveTo>
                  <a:pt x="718136" y="226297"/>
                </a:moveTo>
                <a:lnTo>
                  <a:pt x="226306" y="718136"/>
                </a:lnTo>
                <a:lnTo>
                  <a:pt x="632202" y="718136"/>
                </a:lnTo>
                <a:cubicBezTo>
                  <a:pt x="679582" y="718136"/>
                  <a:pt x="718136" y="679582"/>
                  <a:pt x="718136" y="632202"/>
                </a:cubicBezTo>
                <a:close/>
                <a:moveTo>
                  <a:pt x="863579" y="0"/>
                </a:moveTo>
                <a:lnTo>
                  <a:pt x="2972912" y="0"/>
                </a:lnTo>
                <a:cubicBezTo>
                  <a:pt x="3114822" y="0"/>
                  <a:pt x="3230289" y="115459"/>
                  <a:pt x="3230289" y="257377"/>
                </a:cubicBezTo>
                <a:lnTo>
                  <a:pt x="3230289" y="395674"/>
                </a:lnTo>
                <a:lnTo>
                  <a:pt x="3335032" y="395674"/>
                </a:lnTo>
                <a:cubicBezTo>
                  <a:pt x="3476951" y="395674"/>
                  <a:pt x="3592418" y="511133"/>
                  <a:pt x="3592410" y="653051"/>
                </a:cubicBezTo>
                <a:lnTo>
                  <a:pt x="3592410" y="4265922"/>
                </a:lnTo>
                <a:cubicBezTo>
                  <a:pt x="3592410" y="4407840"/>
                  <a:pt x="3476951" y="4523298"/>
                  <a:pt x="3335032" y="4523298"/>
                </a:cubicBezTo>
                <a:lnTo>
                  <a:pt x="619506" y="4523298"/>
                </a:lnTo>
                <a:cubicBezTo>
                  <a:pt x="477597" y="4523298"/>
                  <a:pt x="362129" y="4407840"/>
                  <a:pt x="362129" y="4265922"/>
                </a:cubicBezTo>
                <a:lnTo>
                  <a:pt x="362129" y="4127625"/>
                </a:lnTo>
                <a:lnTo>
                  <a:pt x="257386" y="4127625"/>
                </a:lnTo>
                <a:cubicBezTo>
                  <a:pt x="115477" y="4127625"/>
                  <a:pt x="9" y="4012166"/>
                  <a:pt x="9" y="3870248"/>
                </a:cubicBezTo>
                <a:lnTo>
                  <a:pt x="9" y="1757160"/>
                </a:lnTo>
                <a:cubicBezTo>
                  <a:pt x="9" y="1720559"/>
                  <a:pt x="29684" y="1690883"/>
                  <a:pt x="66286" y="1690883"/>
                </a:cubicBezTo>
                <a:cubicBezTo>
                  <a:pt x="102887" y="1690883"/>
                  <a:pt x="132563" y="1720559"/>
                  <a:pt x="132563" y="1757160"/>
                </a:cubicBezTo>
                <a:lnTo>
                  <a:pt x="132563" y="3870248"/>
                </a:lnTo>
                <a:cubicBezTo>
                  <a:pt x="132563" y="3939078"/>
                  <a:pt x="188556" y="3995072"/>
                  <a:pt x="257386" y="3995072"/>
                </a:cubicBezTo>
                <a:lnTo>
                  <a:pt x="2972903" y="3995072"/>
                </a:lnTo>
                <a:cubicBezTo>
                  <a:pt x="3041733" y="3995072"/>
                  <a:pt x="3097727" y="3939078"/>
                  <a:pt x="3097727" y="3870248"/>
                </a:cubicBezTo>
                <a:lnTo>
                  <a:pt x="3097727" y="3334299"/>
                </a:lnTo>
                <a:cubicBezTo>
                  <a:pt x="3097727" y="3297697"/>
                  <a:pt x="3127402" y="3268022"/>
                  <a:pt x="3164004" y="3268022"/>
                </a:cubicBezTo>
                <a:cubicBezTo>
                  <a:pt x="3200605" y="3268022"/>
                  <a:pt x="3230281" y="3297697"/>
                  <a:pt x="3230281" y="3334299"/>
                </a:cubicBezTo>
                <a:lnTo>
                  <a:pt x="3230281" y="3870248"/>
                </a:lnTo>
                <a:cubicBezTo>
                  <a:pt x="3230281" y="4012166"/>
                  <a:pt x="3114822" y="4127625"/>
                  <a:pt x="2972903" y="4127625"/>
                </a:cubicBezTo>
                <a:lnTo>
                  <a:pt x="494683" y="4127625"/>
                </a:lnTo>
                <a:lnTo>
                  <a:pt x="494683" y="4265922"/>
                </a:lnTo>
                <a:cubicBezTo>
                  <a:pt x="494683" y="4334752"/>
                  <a:pt x="550676" y="4390745"/>
                  <a:pt x="619506" y="4390745"/>
                </a:cubicBezTo>
                <a:lnTo>
                  <a:pt x="3335023" y="4390745"/>
                </a:lnTo>
                <a:cubicBezTo>
                  <a:pt x="3403853" y="4390745"/>
                  <a:pt x="3459847" y="4334752"/>
                  <a:pt x="3459847" y="4265922"/>
                </a:cubicBezTo>
                <a:lnTo>
                  <a:pt x="3459847" y="653060"/>
                </a:lnTo>
                <a:cubicBezTo>
                  <a:pt x="3459847" y="584230"/>
                  <a:pt x="3403853" y="528237"/>
                  <a:pt x="3335023" y="528237"/>
                </a:cubicBezTo>
                <a:lnTo>
                  <a:pt x="3230281" y="528237"/>
                </a:lnTo>
                <a:lnTo>
                  <a:pt x="3230281" y="3024373"/>
                </a:lnTo>
                <a:cubicBezTo>
                  <a:pt x="3230281" y="3060975"/>
                  <a:pt x="3200605" y="3090650"/>
                  <a:pt x="3164004" y="3090650"/>
                </a:cubicBezTo>
                <a:cubicBezTo>
                  <a:pt x="3127402" y="3090650"/>
                  <a:pt x="3097727" y="3060975"/>
                  <a:pt x="3097727" y="3024373"/>
                </a:cubicBezTo>
                <a:lnTo>
                  <a:pt x="3097727" y="257386"/>
                </a:lnTo>
                <a:cubicBezTo>
                  <a:pt x="3097727" y="188556"/>
                  <a:pt x="3041733" y="132563"/>
                  <a:pt x="2972903" y="132563"/>
                </a:cubicBezTo>
                <a:lnTo>
                  <a:pt x="863570" y="132563"/>
                </a:lnTo>
                <a:cubicBezTo>
                  <a:pt x="859233" y="132563"/>
                  <a:pt x="854939" y="132801"/>
                  <a:pt x="850690" y="133234"/>
                </a:cubicBezTo>
                <a:lnTo>
                  <a:pt x="850690" y="632202"/>
                </a:lnTo>
                <a:cubicBezTo>
                  <a:pt x="850690" y="752679"/>
                  <a:pt x="752670" y="850698"/>
                  <a:pt x="632193" y="850698"/>
                </a:cubicBezTo>
                <a:lnTo>
                  <a:pt x="133225" y="850698"/>
                </a:lnTo>
                <a:cubicBezTo>
                  <a:pt x="132792" y="854948"/>
                  <a:pt x="132554" y="859241"/>
                  <a:pt x="132554" y="863570"/>
                </a:cubicBezTo>
                <a:lnTo>
                  <a:pt x="132554" y="1447297"/>
                </a:lnTo>
                <a:cubicBezTo>
                  <a:pt x="132554" y="1483898"/>
                  <a:pt x="102879" y="1513574"/>
                  <a:pt x="66277" y="1513574"/>
                </a:cubicBezTo>
                <a:cubicBezTo>
                  <a:pt x="29675" y="1513574"/>
                  <a:pt x="0" y="1483898"/>
                  <a:pt x="0" y="1447297"/>
                </a:cubicBezTo>
                <a:lnTo>
                  <a:pt x="0" y="863570"/>
                </a:lnTo>
                <a:cubicBezTo>
                  <a:pt x="0" y="794828"/>
                  <a:pt x="26769" y="730186"/>
                  <a:pt x="75394" y="681578"/>
                </a:cubicBezTo>
                <a:lnTo>
                  <a:pt x="681587" y="75385"/>
                </a:lnTo>
                <a:cubicBezTo>
                  <a:pt x="730186" y="26769"/>
                  <a:pt x="794828" y="0"/>
                  <a:pt x="863579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8818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Рисунок 14">
            <a:extLst>
              <a:ext uri="{FF2B5EF4-FFF2-40B4-BE49-F238E27FC236}">
                <a16:creationId xmlns:a16="http://schemas.microsoft.com/office/drawing/2014/main" id="{46017F3F-E96C-FF8C-E1DA-685C448C796D}"/>
              </a:ext>
            </a:extLst>
          </p:cNvPr>
          <p:cNvSpPr>
            <a:spLocks noChangeAspect="1"/>
          </p:cNvSpPr>
          <p:nvPr/>
        </p:nvSpPr>
        <p:spPr>
          <a:xfrm>
            <a:off x="850360" y="3624638"/>
            <a:ext cx="215705" cy="301396"/>
          </a:xfrm>
          <a:custGeom>
            <a:avLst/>
            <a:gdLst>
              <a:gd name="connsiteX0" fmla="*/ 98824 w 515294"/>
              <a:gd name="connsiteY0" fmla="*/ 447529 h 720000"/>
              <a:gd name="connsiteX1" fmla="*/ 110824 w 515294"/>
              <a:gd name="connsiteY1" fmla="*/ 459529 h 720000"/>
              <a:gd name="connsiteX2" fmla="*/ 259765 w 515294"/>
              <a:gd name="connsiteY2" fmla="*/ 459529 h 720000"/>
              <a:gd name="connsiteX3" fmla="*/ 271765 w 515294"/>
              <a:gd name="connsiteY3" fmla="*/ 447529 h 720000"/>
              <a:gd name="connsiteX4" fmla="*/ 259765 w 515294"/>
              <a:gd name="connsiteY4" fmla="*/ 435529 h 720000"/>
              <a:gd name="connsiteX5" fmla="*/ 110824 w 515294"/>
              <a:gd name="connsiteY5" fmla="*/ 435529 h 720000"/>
              <a:gd name="connsiteX6" fmla="*/ 98824 w 515294"/>
              <a:gd name="connsiteY6" fmla="*/ 447529 h 720000"/>
              <a:gd name="connsiteX7" fmla="*/ 98824 w 515294"/>
              <a:gd name="connsiteY7" fmla="*/ 385412 h 720000"/>
              <a:gd name="connsiteX8" fmla="*/ 110824 w 515294"/>
              <a:gd name="connsiteY8" fmla="*/ 397412 h 720000"/>
              <a:gd name="connsiteX9" fmla="*/ 259765 w 515294"/>
              <a:gd name="connsiteY9" fmla="*/ 397412 h 720000"/>
              <a:gd name="connsiteX10" fmla="*/ 271765 w 515294"/>
              <a:gd name="connsiteY10" fmla="*/ 385412 h 720000"/>
              <a:gd name="connsiteX11" fmla="*/ 259765 w 515294"/>
              <a:gd name="connsiteY11" fmla="*/ 373412 h 720000"/>
              <a:gd name="connsiteX12" fmla="*/ 110824 w 515294"/>
              <a:gd name="connsiteY12" fmla="*/ 373412 h 720000"/>
              <a:gd name="connsiteX13" fmla="*/ 98824 w 515294"/>
              <a:gd name="connsiteY13" fmla="*/ 385412 h 720000"/>
              <a:gd name="connsiteX14" fmla="*/ 420706 w 515294"/>
              <a:gd name="connsiteY14" fmla="*/ 261176 h 720000"/>
              <a:gd name="connsiteX15" fmla="*/ 408706 w 515294"/>
              <a:gd name="connsiteY15" fmla="*/ 249176 h 720000"/>
              <a:gd name="connsiteX16" fmla="*/ 110824 w 515294"/>
              <a:gd name="connsiteY16" fmla="*/ 249176 h 720000"/>
              <a:gd name="connsiteX17" fmla="*/ 98824 w 515294"/>
              <a:gd name="connsiteY17" fmla="*/ 261176 h 720000"/>
              <a:gd name="connsiteX18" fmla="*/ 110824 w 515294"/>
              <a:gd name="connsiteY18" fmla="*/ 273176 h 720000"/>
              <a:gd name="connsiteX19" fmla="*/ 409412 w 515294"/>
              <a:gd name="connsiteY19" fmla="*/ 273176 h 720000"/>
              <a:gd name="connsiteX20" fmla="*/ 420706 w 515294"/>
              <a:gd name="connsiteY20" fmla="*/ 261176 h 720000"/>
              <a:gd name="connsiteX21" fmla="*/ 420706 w 515294"/>
              <a:gd name="connsiteY21" fmla="*/ 323294 h 720000"/>
              <a:gd name="connsiteX22" fmla="*/ 408706 w 515294"/>
              <a:gd name="connsiteY22" fmla="*/ 311294 h 720000"/>
              <a:gd name="connsiteX23" fmla="*/ 110824 w 515294"/>
              <a:gd name="connsiteY23" fmla="*/ 311294 h 720000"/>
              <a:gd name="connsiteX24" fmla="*/ 98824 w 515294"/>
              <a:gd name="connsiteY24" fmla="*/ 323294 h 720000"/>
              <a:gd name="connsiteX25" fmla="*/ 110824 w 515294"/>
              <a:gd name="connsiteY25" fmla="*/ 335294 h 720000"/>
              <a:gd name="connsiteX26" fmla="*/ 409412 w 515294"/>
              <a:gd name="connsiteY26" fmla="*/ 335294 h 720000"/>
              <a:gd name="connsiteX27" fmla="*/ 420706 w 515294"/>
              <a:gd name="connsiteY27" fmla="*/ 323294 h 720000"/>
              <a:gd name="connsiteX28" fmla="*/ 436941 w 515294"/>
              <a:gd name="connsiteY28" fmla="*/ 488471 h 720000"/>
              <a:gd name="connsiteX29" fmla="*/ 432706 w 515294"/>
              <a:gd name="connsiteY29" fmla="*/ 472235 h 720000"/>
              <a:gd name="connsiteX30" fmla="*/ 416471 w 515294"/>
              <a:gd name="connsiteY30" fmla="*/ 476471 h 720000"/>
              <a:gd name="connsiteX31" fmla="*/ 392471 w 515294"/>
              <a:gd name="connsiteY31" fmla="*/ 518824 h 720000"/>
              <a:gd name="connsiteX32" fmla="*/ 388941 w 515294"/>
              <a:gd name="connsiteY32" fmla="*/ 516000 h 720000"/>
              <a:gd name="connsiteX33" fmla="*/ 379059 w 515294"/>
              <a:gd name="connsiteY33" fmla="*/ 513882 h 720000"/>
              <a:gd name="connsiteX34" fmla="*/ 371294 w 515294"/>
              <a:gd name="connsiteY34" fmla="*/ 520235 h 720000"/>
              <a:gd name="connsiteX35" fmla="*/ 359294 w 515294"/>
              <a:gd name="connsiteY35" fmla="*/ 544941 h 720000"/>
              <a:gd name="connsiteX36" fmla="*/ 355059 w 515294"/>
              <a:gd name="connsiteY36" fmla="*/ 540706 h 720000"/>
              <a:gd name="connsiteX37" fmla="*/ 332471 w 515294"/>
              <a:gd name="connsiteY37" fmla="*/ 532941 h 720000"/>
              <a:gd name="connsiteX38" fmla="*/ 314118 w 515294"/>
              <a:gd name="connsiteY38" fmla="*/ 548471 h 720000"/>
              <a:gd name="connsiteX39" fmla="*/ 300706 w 515294"/>
              <a:gd name="connsiteY39" fmla="*/ 587294 h 720000"/>
              <a:gd name="connsiteX40" fmla="*/ 268941 w 515294"/>
              <a:gd name="connsiteY40" fmla="*/ 547059 h 720000"/>
              <a:gd name="connsiteX41" fmla="*/ 261176 w 515294"/>
              <a:gd name="connsiteY41" fmla="*/ 542824 h 720000"/>
              <a:gd name="connsiteX42" fmla="*/ 252706 w 515294"/>
              <a:gd name="connsiteY42" fmla="*/ 545647 h 720000"/>
              <a:gd name="connsiteX43" fmla="*/ 218824 w 515294"/>
              <a:gd name="connsiteY43" fmla="*/ 575294 h 720000"/>
              <a:gd name="connsiteX44" fmla="*/ 217412 w 515294"/>
              <a:gd name="connsiteY44" fmla="*/ 591529 h 720000"/>
              <a:gd name="connsiteX45" fmla="*/ 233647 w 515294"/>
              <a:gd name="connsiteY45" fmla="*/ 592941 h 720000"/>
              <a:gd name="connsiteX46" fmla="*/ 258353 w 515294"/>
              <a:gd name="connsiteY46" fmla="*/ 571765 h 720000"/>
              <a:gd name="connsiteX47" fmla="*/ 288706 w 515294"/>
              <a:gd name="connsiteY47" fmla="*/ 609882 h 720000"/>
              <a:gd name="connsiteX48" fmla="*/ 302824 w 515294"/>
              <a:gd name="connsiteY48" fmla="*/ 616941 h 720000"/>
              <a:gd name="connsiteX49" fmla="*/ 305647 w 515294"/>
              <a:gd name="connsiteY49" fmla="*/ 616941 h 720000"/>
              <a:gd name="connsiteX50" fmla="*/ 319765 w 515294"/>
              <a:gd name="connsiteY50" fmla="*/ 604941 h 720000"/>
              <a:gd name="connsiteX51" fmla="*/ 336706 w 515294"/>
              <a:gd name="connsiteY51" fmla="*/ 556941 h 720000"/>
              <a:gd name="connsiteX52" fmla="*/ 337412 w 515294"/>
              <a:gd name="connsiteY52" fmla="*/ 556235 h 720000"/>
              <a:gd name="connsiteX53" fmla="*/ 338118 w 515294"/>
              <a:gd name="connsiteY53" fmla="*/ 556235 h 720000"/>
              <a:gd name="connsiteX54" fmla="*/ 353647 w 515294"/>
              <a:gd name="connsiteY54" fmla="*/ 573882 h 720000"/>
              <a:gd name="connsiteX55" fmla="*/ 364235 w 515294"/>
              <a:gd name="connsiteY55" fmla="*/ 578118 h 720000"/>
              <a:gd name="connsiteX56" fmla="*/ 373412 w 515294"/>
              <a:gd name="connsiteY56" fmla="*/ 571765 h 720000"/>
              <a:gd name="connsiteX57" fmla="*/ 386824 w 515294"/>
              <a:gd name="connsiteY57" fmla="*/ 544235 h 720000"/>
              <a:gd name="connsiteX58" fmla="*/ 389647 w 515294"/>
              <a:gd name="connsiteY58" fmla="*/ 546353 h 720000"/>
              <a:gd name="connsiteX59" fmla="*/ 398824 w 515294"/>
              <a:gd name="connsiteY59" fmla="*/ 548471 h 720000"/>
              <a:gd name="connsiteX60" fmla="*/ 406588 w 515294"/>
              <a:gd name="connsiteY60" fmla="*/ 542824 h 720000"/>
              <a:gd name="connsiteX61" fmla="*/ 436941 w 515294"/>
              <a:gd name="connsiteY61" fmla="*/ 488471 h 720000"/>
              <a:gd name="connsiteX62" fmla="*/ 496941 w 515294"/>
              <a:gd name="connsiteY62" fmla="*/ 684000 h 720000"/>
              <a:gd name="connsiteX63" fmla="*/ 483529 w 515294"/>
              <a:gd name="connsiteY63" fmla="*/ 697412 h 720000"/>
              <a:gd name="connsiteX64" fmla="*/ 36000 w 515294"/>
              <a:gd name="connsiteY64" fmla="*/ 697412 h 720000"/>
              <a:gd name="connsiteX65" fmla="*/ 22588 w 515294"/>
              <a:gd name="connsiteY65" fmla="*/ 684000 h 720000"/>
              <a:gd name="connsiteX66" fmla="*/ 22588 w 515294"/>
              <a:gd name="connsiteY66" fmla="*/ 147529 h 720000"/>
              <a:gd name="connsiteX67" fmla="*/ 110824 w 515294"/>
              <a:gd name="connsiteY67" fmla="*/ 147529 h 720000"/>
              <a:gd name="connsiteX68" fmla="*/ 147529 w 515294"/>
              <a:gd name="connsiteY68" fmla="*/ 110824 h 720000"/>
              <a:gd name="connsiteX69" fmla="*/ 147529 w 515294"/>
              <a:gd name="connsiteY69" fmla="*/ 23294 h 720000"/>
              <a:gd name="connsiteX70" fmla="*/ 484235 w 515294"/>
              <a:gd name="connsiteY70" fmla="*/ 23294 h 720000"/>
              <a:gd name="connsiteX71" fmla="*/ 497647 w 515294"/>
              <a:gd name="connsiteY71" fmla="*/ 36706 h 720000"/>
              <a:gd name="connsiteX72" fmla="*/ 497647 w 515294"/>
              <a:gd name="connsiteY72" fmla="*/ 684000 h 720000"/>
              <a:gd name="connsiteX73" fmla="*/ 123529 w 515294"/>
              <a:gd name="connsiteY73" fmla="*/ 111529 h 720000"/>
              <a:gd name="connsiteX74" fmla="*/ 110118 w 515294"/>
              <a:gd name="connsiteY74" fmla="*/ 124941 h 720000"/>
              <a:gd name="connsiteX75" fmla="*/ 38824 w 515294"/>
              <a:gd name="connsiteY75" fmla="*/ 124941 h 720000"/>
              <a:gd name="connsiteX76" fmla="*/ 123529 w 515294"/>
              <a:gd name="connsiteY76" fmla="*/ 40235 h 720000"/>
              <a:gd name="connsiteX77" fmla="*/ 123529 w 515294"/>
              <a:gd name="connsiteY77" fmla="*/ 111529 h 720000"/>
              <a:gd name="connsiteX78" fmla="*/ 520235 w 515294"/>
              <a:gd name="connsiteY78" fmla="*/ 684000 h 720000"/>
              <a:gd name="connsiteX79" fmla="*/ 520235 w 515294"/>
              <a:gd name="connsiteY79" fmla="*/ 36706 h 720000"/>
              <a:gd name="connsiteX80" fmla="*/ 483529 w 515294"/>
              <a:gd name="connsiteY80" fmla="*/ 0 h 720000"/>
              <a:gd name="connsiteX81" fmla="*/ 135529 w 515294"/>
              <a:gd name="connsiteY81" fmla="*/ 0 h 720000"/>
              <a:gd name="connsiteX82" fmla="*/ 134824 w 515294"/>
              <a:gd name="connsiteY82" fmla="*/ 0 h 720000"/>
              <a:gd name="connsiteX83" fmla="*/ 134118 w 515294"/>
              <a:gd name="connsiteY83" fmla="*/ 0 h 720000"/>
              <a:gd name="connsiteX84" fmla="*/ 132706 w 515294"/>
              <a:gd name="connsiteY84" fmla="*/ 0 h 720000"/>
              <a:gd name="connsiteX85" fmla="*/ 132706 w 515294"/>
              <a:gd name="connsiteY85" fmla="*/ 0 h 720000"/>
              <a:gd name="connsiteX86" fmla="*/ 131294 w 515294"/>
              <a:gd name="connsiteY86" fmla="*/ 706 h 720000"/>
              <a:gd name="connsiteX87" fmla="*/ 131294 w 515294"/>
              <a:gd name="connsiteY87" fmla="*/ 706 h 720000"/>
              <a:gd name="connsiteX88" fmla="*/ 129882 w 515294"/>
              <a:gd name="connsiteY88" fmla="*/ 1412 h 720000"/>
              <a:gd name="connsiteX89" fmla="*/ 129882 w 515294"/>
              <a:gd name="connsiteY89" fmla="*/ 1412 h 720000"/>
              <a:gd name="connsiteX90" fmla="*/ 128471 w 515294"/>
              <a:gd name="connsiteY90" fmla="*/ 2118 h 720000"/>
              <a:gd name="connsiteX91" fmla="*/ 128471 w 515294"/>
              <a:gd name="connsiteY91" fmla="*/ 2118 h 720000"/>
              <a:gd name="connsiteX92" fmla="*/ 127059 w 515294"/>
              <a:gd name="connsiteY92" fmla="*/ 2824 h 720000"/>
              <a:gd name="connsiteX93" fmla="*/ 127059 w 515294"/>
              <a:gd name="connsiteY93" fmla="*/ 2824 h 720000"/>
              <a:gd name="connsiteX94" fmla="*/ 2824 w 515294"/>
              <a:gd name="connsiteY94" fmla="*/ 127765 h 720000"/>
              <a:gd name="connsiteX95" fmla="*/ 2824 w 515294"/>
              <a:gd name="connsiteY95" fmla="*/ 127765 h 720000"/>
              <a:gd name="connsiteX96" fmla="*/ 2118 w 515294"/>
              <a:gd name="connsiteY96" fmla="*/ 129176 h 720000"/>
              <a:gd name="connsiteX97" fmla="*/ 2118 w 515294"/>
              <a:gd name="connsiteY97" fmla="*/ 129176 h 720000"/>
              <a:gd name="connsiteX98" fmla="*/ 1412 w 515294"/>
              <a:gd name="connsiteY98" fmla="*/ 130588 h 720000"/>
              <a:gd name="connsiteX99" fmla="*/ 1412 w 515294"/>
              <a:gd name="connsiteY99" fmla="*/ 130588 h 720000"/>
              <a:gd name="connsiteX100" fmla="*/ 706 w 515294"/>
              <a:gd name="connsiteY100" fmla="*/ 132000 h 720000"/>
              <a:gd name="connsiteX101" fmla="*/ 706 w 515294"/>
              <a:gd name="connsiteY101" fmla="*/ 132000 h 720000"/>
              <a:gd name="connsiteX102" fmla="*/ 0 w 515294"/>
              <a:gd name="connsiteY102" fmla="*/ 133412 h 720000"/>
              <a:gd name="connsiteX103" fmla="*/ 0 w 515294"/>
              <a:gd name="connsiteY103" fmla="*/ 133412 h 720000"/>
              <a:gd name="connsiteX104" fmla="*/ 0 w 515294"/>
              <a:gd name="connsiteY104" fmla="*/ 134824 h 720000"/>
              <a:gd name="connsiteX105" fmla="*/ 0 w 515294"/>
              <a:gd name="connsiteY105" fmla="*/ 135529 h 720000"/>
              <a:gd name="connsiteX106" fmla="*/ 0 w 515294"/>
              <a:gd name="connsiteY106" fmla="*/ 136235 h 720000"/>
              <a:gd name="connsiteX107" fmla="*/ 0 w 515294"/>
              <a:gd name="connsiteY107" fmla="*/ 684000 h 720000"/>
              <a:gd name="connsiteX108" fmla="*/ 36706 w 515294"/>
              <a:gd name="connsiteY108" fmla="*/ 720706 h 720000"/>
              <a:gd name="connsiteX109" fmla="*/ 484941 w 515294"/>
              <a:gd name="connsiteY109" fmla="*/ 720706 h 720000"/>
              <a:gd name="connsiteX110" fmla="*/ 520235 w 515294"/>
              <a:gd name="connsiteY110" fmla="*/ 684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515294" h="720000">
                <a:moveTo>
                  <a:pt x="98824" y="447529"/>
                </a:moveTo>
                <a:cubicBezTo>
                  <a:pt x="98824" y="453882"/>
                  <a:pt x="103765" y="459529"/>
                  <a:pt x="110824" y="459529"/>
                </a:cubicBezTo>
                <a:lnTo>
                  <a:pt x="259765" y="459529"/>
                </a:lnTo>
                <a:cubicBezTo>
                  <a:pt x="266118" y="459529"/>
                  <a:pt x="271765" y="454588"/>
                  <a:pt x="271765" y="447529"/>
                </a:cubicBezTo>
                <a:cubicBezTo>
                  <a:pt x="271765" y="441176"/>
                  <a:pt x="266824" y="435529"/>
                  <a:pt x="259765" y="435529"/>
                </a:cubicBezTo>
                <a:lnTo>
                  <a:pt x="110824" y="435529"/>
                </a:lnTo>
                <a:cubicBezTo>
                  <a:pt x="104471" y="436235"/>
                  <a:pt x="98824" y="441176"/>
                  <a:pt x="98824" y="447529"/>
                </a:cubicBezTo>
                <a:moveTo>
                  <a:pt x="98824" y="385412"/>
                </a:moveTo>
                <a:cubicBezTo>
                  <a:pt x="98824" y="391765"/>
                  <a:pt x="103765" y="397412"/>
                  <a:pt x="110824" y="397412"/>
                </a:cubicBezTo>
                <a:lnTo>
                  <a:pt x="259765" y="397412"/>
                </a:lnTo>
                <a:cubicBezTo>
                  <a:pt x="266118" y="397412"/>
                  <a:pt x="271765" y="392471"/>
                  <a:pt x="271765" y="385412"/>
                </a:cubicBezTo>
                <a:cubicBezTo>
                  <a:pt x="271765" y="379059"/>
                  <a:pt x="266824" y="373412"/>
                  <a:pt x="259765" y="373412"/>
                </a:cubicBezTo>
                <a:lnTo>
                  <a:pt x="110824" y="373412"/>
                </a:lnTo>
                <a:cubicBezTo>
                  <a:pt x="104471" y="374118"/>
                  <a:pt x="98824" y="379059"/>
                  <a:pt x="98824" y="385412"/>
                </a:cubicBezTo>
                <a:moveTo>
                  <a:pt x="420706" y="261176"/>
                </a:moveTo>
                <a:cubicBezTo>
                  <a:pt x="420706" y="254824"/>
                  <a:pt x="415765" y="249176"/>
                  <a:pt x="408706" y="249176"/>
                </a:cubicBezTo>
                <a:lnTo>
                  <a:pt x="110824" y="249176"/>
                </a:lnTo>
                <a:cubicBezTo>
                  <a:pt x="104471" y="249176"/>
                  <a:pt x="98824" y="254118"/>
                  <a:pt x="98824" y="261176"/>
                </a:cubicBezTo>
                <a:cubicBezTo>
                  <a:pt x="98824" y="267529"/>
                  <a:pt x="103765" y="273176"/>
                  <a:pt x="110824" y="273176"/>
                </a:cubicBezTo>
                <a:lnTo>
                  <a:pt x="409412" y="273176"/>
                </a:lnTo>
                <a:cubicBezTo>
                  <a:pt x="415765" y="272471"/>
                  <a:pt x="420706" y="267529"/>
                  <a:pt x="420706" y="261176"/>
                </a:cubicBezTo>
                <a:moveTo>
                  <a:pt x="420706" y="323294"/>
                </a:moveTo>
                <a:cubicBezTo>
                  <a:pt x="420706" y="316941"/>
                  <a:pt x="415765" y="311294"/>
                  <a:pt x="408706" y="311294"/>
                </a:cubicBezTo>
                <a:lnTo>
                  <a:pt x="110824" y="311294"/>
                </a:lnTo>
                <a:cubicBezTo>
                  <a:pt x="104471" y="311294"/>
                  <a:pt x="98824" y="316235"/>
                  <a:pt x="98824" y="323294"/>
                </a:cubicBezTo>
                <a:cubicBezTo>
                  <a:pt x="98824" y="330353"/>
                  <a:pt x="103765" y="335294"/>
                  <a:pt x="110824" y="335294"/>
                </a:cubicBezTo>
                <a:lnTo>
                  <a:pt x="409412" y="335294"/>
                </a:lnTo>
                <a:cubicBezTo>
                  <a:pt x="415765" y="335294"/>
                  <a:pt x="420706" y="329647"/>
                  <a:pt x="420706" y="323294"/>
                </a:cubicBezTo>
                <a:moveTo>
                  <a:pt x="436941" y="488471"/>
                </a:moveTo>
                <a:cubicBezTo>
                  <a:pt x="439765" y="482824"/>
                  <a:pt x="438353" y="475765"/>
                  <a:pt x="432706" y="472235"/>
                </a:cubicBezTo>
                <a:cubicBezTo>
                  <a:pt x="427059" y="469412"/>
                  <a:pt x="420000" y="470824"/>
                  <a:pt x="416471" y="476471"/>
                </a:cubicBezTo>
                <a:lnTo>
                  <a:pt x="392471" y="518824"/>
                </a:lnTo>
                <a:lnTo>
                  <a:pt x="388941" y="516000"/>
                </a:lnTo>
                <a:cubicBezTo>
                  <a:pt x="386118" y="513882"/>
                  <a:pt x="382588" y="513176"/>
                  <a:pt x="379059" y="513882"/>
                </a:cubicBezTo>
                <a:cubicBezTo>
                  <a:pt x="375529" y="514588"/>
                  <a:pt x="372706" y="516706"/>
                  <a:pt x="371294" y="520235"/>
                </a:cubicBezTo>
                <a:lnTo>
                  <a:pt x="359294" y="544941"/>
                </a:lnTo>
                <a:lnTo>
                  <a:pt x="355059" y="540706"/>
                </a:lnTo>
                <a:cubicBezTo>
                  <a:pt x="349412" y="534353"/>
                  <a:pt x="340941" y="531529"/>
                  <a:pt x="332471" y="532941"/>
                </a:cubicBezTo>
                <a:cubicBezTo>
                  <a:pt x="324000" y="534353"/>
                  <a:pt x="316941" y="540706"/>
                  <a:pt x="314118" y="548471"/>
                </a:cubicBezTo>
                <a:lnTo>
                  <a:pt x="300706" y="587294"/>
                </a:lnTo>
                <a:lnTo>
                  <a:pt x="268941" y="547059"/>
                </a:lnTo>
                <a:cubicBezTo>
                  <a:pt x="266824" y="544235"/>
                  <a:pt x="264000" y="542824"/>
                  <a:pt x="261176" y="542824"/>
                </a:cubicBezTo>
                <a:cubicBezTo>
                  <a:pt x="258353" y="542824"/>
                  <a:pt x="254824" y="543529"/>
                  <a:pt x="252706" y="545647"/>
                </a:cubicBezTo>
                <a:lnTo>
                  <a:pt x="218824" y="575294"/>
                </a:lnTo>
                <a:cubicBezTo>
                  <a:pt x="213882" y="579529"/>
                  <a:pt x="213176" y="586588"/>
                  <a:pt x="217412" y="591529"/>
                </a:cubicBezTo>
                <a:cubicBezTo>
                  <a:pt x="221647" y="596471"/>
                  <a:pt x="228706" y="597176"/>
                  <a:pt x="233647" y="592941"/>
                </a:cubicBezTo>
                <a:lnTo>
                  <a:pt x="258353" y="571765"/>
                </a:lnTo>
                <a:lnTo>
                  <a:pt x="288706" y="609882"/>
                </a:lnTo>
                <a:cubicBezTo>
                  <a:pt x="292235" y="614118"/>
                  <a:pt x="297176" y="616941"/>
                  <a:pt x="302824" y="616941"/>
                </a:cubicBezTo>
                <a:cubicBezTo>
                  <a:pt x="303529" y="616941"/>
                  <a:pt x="304941" y="616941"/>
                  <a:pt x="305647" y="616941"/>
                </a:cubicBezTo>
                <a:cubicBezTo>
                  <a:pt x="312000" y="615529"/>
                  <a:pt x="317647" y="611294"/>
                  <a:pt x="319765" y="604941"/>
                </a:cubicBezTo>
                <a:lnTo>
                  <a:pt x="336706" y="556941"/>
                </a:lnTo>
                <a:cubicBezTo>
                  <a:pt x="336706" y="556941"/>
                  <a:pt x="336706" y="556235"/>
                  <a:pt x="337412" y="556235"/>
                </a:cubicBezTo>
                <a:cubicBezTo>
                  <a:pt x="338118" y="556235"/>
                  <a:pt x="338118" y="556235"/>
                  <a:pt x="338118" y="556235"/>
                </a:cubicBezTo>
                <a:lnTo>
                  <a:pt x="353647" y="573882"/>
                </a:lnTo>
                <a:cubicBezTo>
                  <a:pt x="356471" y="576706"/>
                  <a:pt x="360000" y="578118"/>
                  <a:pt x="364235" y="578118"/>
                </a:cubicBezTo>
                <a:cubicBezTo>
                  <a:pt x="367765" y="577412"/>
                  <a:pt x="371294" y="575294"/>
                  <a:pt x="373412" y="571765"/>
                </a:cubicBezTo>
                <a:lnTo>
                  <a:pt x="386824" y="544235"/>
                </a:lnTo>
                <a:lnTo>
                  <a:pt x="389647" y="546353"/>
                </a:lnTo>
                <a:cubicBezTo>
                  <a:pt x="392471" y="548471"/>
                  <a:pt x="396000" y="549177"/>
                  <a:pt x="398824" y="548471"/>
                </a:cubicBezTo>
                <a:cubicBezTo>
                  <a:pt x="402353" y="547765"/>
                  <a:pt x="405176" y="545647"/>
                  <a:pt x="406588" y="542824"/>
                </a:cubicBezTo>
                <a:lnTo>
                  <a:pt x="436941" y="488471"/>
                </a:lnTo>
                <a:close/>
                <a:moveTo>
                  <a:pt x="496941" y="684000"/>
                </a:moveTo>
                <a:cubicBezTo>
                  <a:pt x="496941" y="691059"/>
                  <a:pt x="491294" y="697412"/>
                  <a:pt x="483529" y="697412"/>
                </a:cubicBezTo>
                <a:lnTo>
                  <a:pt x="36000" y="697412"/>
                </a:lnTo>
                <a:cubicBezTo>
                  <a:pt x="28941" y="697412"/>
                  <a:pt x="22588" y="691765"/>
                  <a:pt x="22588" y="684000"/>
                </a:cubicBezTo>
                <a:lnTo>
                  <a:pt x="22588" y="147529"/>
                </a:lnTo>
                <a:lnTo>
                  <a:pt x="110824" y="147529"/>
                </a:lnTo>
                <a:cubicBezTo>
                  <a:pt x="131294" y="147529"/>
                  <a:pt x="147529" y="131294"/>
                  <a:pt x="147529" y="110824"/>
                </a:cubicBezTo>
                <a:lnTo>
                  <a:pt x="147529" y="23294"/>
                </a:lnTo>
                <a:lnTo>
                  <a:pt x="484235" y="23294"/>
                </a:lnTo>
                <a:cubicBezTo>
                  <a:pt x="491294" y="23294"/>
                  <a:pt x="497647" y="28941"/>
                  <a:pt x="497647" y="36706"/>
                </a:cubicBezTo>
                <a:lnTo>
                  <a:pt x="497647" y="684000"/>
                </a:lnTo>
                <a:close/>
                <a:moveTo>
                  <a:pt x="123529" y="111529"/>
                </a:moveTo>
                <a:cubicBezTo>
                  <a:pt x="123529" y="118588"/>
                  <a:pt x="117882" y="124941"/>
                  <a:pt x="110118" y="124941"/>
                </a:cubicBezTo>
                <a:lnTo>
                  <a:pt x="38824" y="124941"/>
                </a:lnTo>
                <a:lnTo>
                  <a:pt x="123529" y="40235"/>
                </a:lnTo>
                <a:lnTo>
                  <a:pt x="123529" y="111529"/>
                </a:lnTo>
                <a:close/>
                <a:moveTo>
                  <a:pt x="520235" y="684000"/>
                </a:moveTo>
                <a:lnTo>
                  <a:pt x="520235" y="36706"/>
                </a:lnTo>
                <a:cubicBezTo>
                  <a:pt x="520235" y="16235"/>
                  <a:pt x="504000" y="0"/>
                  <a:pt x="483529" y="0"/>
                </a:cubicBezTo>
                <a:lnTo>
                  <a:pt x="135529" y="0"/>
                </a:lnTo>
                <a:cubicBezTo>
                  <a:pt x="135529" y="0"/>
                  <a:pt x="135529" y="0"/>
                  <a:pt x="134824" y="0"/>
                </a:cubicBezTo>
                <a:cubicBezTo>
                  <a:pt x="134824" y="0"/>
                  <a:pt x="134824" y="0"/>
                  <a:pt x="134118" y="0"/>
                </a:cubicBezTo>
                <a:cubicBezTo>
                  <a:pt x="133412" y="0"/>
                  <a:pt x="133412" y="0"/>
                  <a:pt x="132706" y="0"/>
                </a:cubicBezTo>
                <a:cubicBezTo>
                  <a:pt x="132706" y="0"/>
                  <a:pt x="132706" y="0"/>
                  <a:pt x="132706" y="0"/>
                </a:cubicBezTo>
                <a:cubicBezTo>
                  <a:pt x="132000" y="0"/>
                  <a:pt x="132000" y="0"/>
                  <a:pt x="131294" y="706"/>
                </a:cubicBezTo>
                <a:cubicBezTo>
                  <a:pt x="131294" y="706"/>
                  <a:pt x="131294" y="706"/>
                  <a:pt x="131294" y="706"/>
                </a:cubicBezTo>
                <a:cubicBezTo>
                  <a:pt x="130588" y="706"/>
                  <a:pt x="130588" y="1412"/>
                  <a:pt x="129882" y="1412"/>
                </a:cubicBezTo>
                <a:cubicBezTo>
                  <a:pt x="129882" y="1412"/>
                  <a:pt x="129882" y="1412"/>
                  <a:pt x="129882" y="1412"/>
                </a:cubicBezTo>
                <a:cubicBezTo>
                  <a:pt x="129176" y="1412"/>
                  <a:pt x="129176" y="2118"/>
                  <a:pt x="128471" y="2118"/>
                </a:cubicBezTo>
                <a:cubicBezTo>
                  <a:pt x="128471" y="2118"/>
                  <a:pt x="128471" y="2118"/>
                  <a:pt x="128471" y="2118"/>
                </a:cubicBezTo>
                <a:cubicBezTo>
                  <a:pt x="127765" y="2118"/>
                  <a:pt x="127765" y="2824"/>
                  <a:pt x="127059" y="2824"/>
                </a:cubicBezTo>
                <a:lnTo>
                  <a:pt x="127059" y="2824"/>
                </a:lnTo>
                <a:lnTo>
                  <a:pt x="2824" y="127765"/>
                </a:lnTo>
                <a:lnTo>
                  <a:pt x="2824" y="127765"/>
                </a:lnTo>
                <a:cubicBezTo>
                  <a:pt x="2118" y="128471"/>
                  <a:pt x="2118" y="128471"/>
                  <a:pt x="2118" y="129176"/>
                </a:cubicBezTo>
                <a:cubicBezTo>
                  <a:pt x="2118" y="129176"/>
                  <a:pt x="2118" y="129176"/>
                  <a:pt x="2118" y="129176"/>
                </a:cubicBezTo>
                <a:cubicBezTo>
                  <a:pt x="2118" y="129882"/>
                  <a:pt x="1412" y="129882"/>
                  <a:pt x="1412" y="130588"/>
                </a:cubicBezTo>
                <a:cubicBezTo>
                  <a:pt x="1412" y="130588"/>
                  <a:pt x="1412" y="130588"/>
                  <a:pt x="1412" y="130588"/>
                </a:cubicBezTo>
                <a:cubicBezTo>
                  <a:pt x="1412" y="131294"/>
                  <a:pt x="706" y="131294"/>
                  <a:pt x="706" y="132000"/>
                </a:cubicBezTo>
                <a:cubicBezTo>
                  <a:pt x="706" y="132000"/>
                  <a:pt x="706" y="132000"/>
                  <a:pt x="706" y="132000"/>
                </a:cubicBezTo>
                <a:cubicBezTo>
                  <a:pt x="706" y="132706"/>
                  <a:pt x="706" y="132706"/>
                  <a:pt x="0" y="133412"/>
                </a:cubicBezTo>
                <a:cubicBezTo>
                  <a:pt x="0" y="133412"/>
                  <a:pt x="0" y="133412"/>
                  <a:pt x="0" y="133412"/>
                </a:cubicBezTo>
                <a:cubicBezTo>
                  <a:pt x="0" y="134118"/>
                  <a:pt x="0" y="134118"/>
                  <a:pt x="0" y="134824"/>
                </a:cubicBezTo>
                <a:cubicBezTo>
                  <a:pt x="0" y="134824"/>
                  <a:pt x="0" y="134824"/>
                  <a:pt x="0" y="135529"/>
                </a:cubicBezTo>
                <a:cubicBezTo>
                  <a:pt x="0" y="135529"/>
                  <a:pt x="0" y="135529"/>
                  <a:pt x="0" y="136235"/>
                </a:cubicBezTo>
                <a:lnTo>
                  <a:pt x="0" y="684000"/>
                </a:lnTo>
                <a:cubicBezTo>
                  <a:pt x="0" y="704471"/>
                  <a:pt x="16235" y="720706"/>
                  <a:pt x="36706" y="720706"/>
                </a:cubicBezTo>
                <a:lnTo>
                  <a:pt x="484941" y="720706"/>
                </a:lnTo>
                <a:cubicBezTo>
                  <a:pt x="504000" y="720000"/>
                  <a:pt x="520235" y="703765"/>
                  <a:pt x="520235" y="684000"/>
                </a:cubicBezTo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7004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4" name="Полилиния 23">
            <a:extLst>
              <a:ext uri="{FF2B5EF4-FFF2-40B4-BE49-F238E27FC236}">
                <a16:creationId xmlns:a16="http://schemas.microsoft.com/office/drawing/2014/main" id="{CEA2A013-85B8-4007-AD21-46F1B8EF56E6}"/>
              </a:ext>
            </a:extLst>
          </p:cNvPr>
          <p:cNvSpPr>
            <a:spLocks noChangeAspect="1"/>
          </p:cNvSpPr>
          <p:nvPr/>
        </p:nvSpPr>
        <p:spPr>
          <a:xfrm>
            <a:off x="3593650" y="5175727"/>
            <a:ext cx="272826" cy="287618"/>
          </a:xfrm>
          <a:custGeom>
            <a:avLst/>
            <a:gdLst>
              <a:gd name="connsiteX0" fmla="*/ 334105 w 668215"/>
              <a:gd name="connsiteY0" fmla="*/ 334975 h 704444"/>
              <a:gd name="connsiteX1" fmla="*/ 497893 w 668215"/>
              <a:gd name="connsiteY1" fmla="*/ 334975 h 704444"/>
              <a:gd name="connsiteX2" fmla="*/ 508213 w 668215"/>
              <a:gd name="connsiteY2" fmla="*/ 345295 h 704444"/>
              <a:gd name="connsiteX3" fmla="*/ 497893 w 668215"/>
              <a:gd name="connsiteY3" fmla="*/ 355616 h 704444"/>
              <a:gd name="connsiteX4" fmla="*/ 334105 w 668215"/>
              <a:gd name="connsiteY4" fmla="*/ 355616 h 704444"/>
              <a:gd name="connsiteX5" fmla="*/ 323785 w 668215"/>
              <a:gd name="connsiteY5" fmla="*/ 345295 h 704444"/>
              <a:gd name="connsiteX6" fmla="*/ 334105 w 668215"/>
              <a:gd name="connsiteY6" fmla="*/ 334975 h 704444"/>
              <a:gd name="connsiteX7" fmla="*/ 26129 w 668215"/>
              <a:gd name="connsiteY7" fmla="*/ 319652 h 704444"/>
              <a:gd name="connsiteX8" fmla="*/ 20670 w 668215"/>
              <a:gd name="connsiteY8" fmla="*/ 336786 h 704444"/>
              <a:gd name="connsiteX9" fmla="*/ 20639 w 668215"/>
              <a:gd name="connsiteY9" fmla="*/ 338433 h 704444"/>
              <a:gd name="connsiteX10" fmla="*/ 20639 w 668215"/>
              <a:gd name="connsiteY10" fmla="*/ 646787 h 704444"/>
              <a:gd name="connsiteX11" fmla="*/ 25826 w 668215"/>
              <a:gd name="connsiteY11" fmla="*/ 665905 h 704444"/>
              <a:gd name="connsiteX12" fmla="*/ 252590 w 668215"/>
              <a:gd name="connsiteY12" fmla="*/ 494086 h 704444"/>
              <a:gd name="connsiteX13" fmla="*/ 642084 w 668215"/>
              <a:gd name="connsiteY13" fmla="*/ 319651 h 704444"/>
              <a:gd name="connsiteX14" fmla="*/ 415623 w 668215"/>
              <a:gd name="connsiteY14" fmla="*/ 494086 h 704444"/>
              <a:gd name="connsiteX15" fmla="*/ 451642 w 668215"/>
              <a:gd name="connsiteY15" fmla="*/ 521378 h 704444"/>
              <a:gd name="connsiteX16" fmla="*/ 453634 w 668215"/>
              <a:gd name="connsiteY16" fmla="*/ 535836 h 704444"/>
              <a:gd name="connsiteX17" fmla="*/ 439177 w 668215"/>
              <a:gd name="connsiteY17" fmla="*/ 537828 h 704444"/>
              <a:gd name="connsiteX18" fmla="*/ 352020 w 668215"/>
              <a:gd name="connsiteY18" fmla="*/ 471788 h 704444"/>
              <a:gd name="connsiteX19" fmla="*/ 316192 w 668215"/>
              <a:gd name="connsiteY19" fmla="*/ 471788 h 704444"/>
              <a:gd name="connsiteX20" fmla="*/ 41147 w 668215"/>
              <a:gd name="connsiteY20" fmla="*/ 680190 h 704444"/>
              <a:gd name="connsiteX21" fmla="*/ 56662 w 668215"/>
              <a:gd name="connsiteY21" fmla="*/ 683805 h 704444"/>
              <a:gd name="connsiteX22" fmla="*/ 56662 w 668215"/>
              <a:gd name="connsiteY22" fmla="*/ 683802 h 704444"/>
              <a:gd name="connsiteX23" fmla="*/ 611550 w 668215"/>
              <a:gd name="connsiteY23" fmla="*/ 683802 h 704444"/>
              <a:gd name="connsiteX24" fmla="*/ 627065 w 668215"/>
              <a:gd name="connsiteY24" fmla="*/ 680187 h 704444"/>
              <a:gd name="connsiteX25" fmla="*/ 477660 w 668215"/>
              <a:gd name="connsiteY25" fmla="*/ 566984 h 704444"/>
              <a:gd name="connsiteX26" fmla="*/ 475668 w 668215"/>
              <a:gd name="connsiteY26" fmla="*/ 552526 h 704444"/>
              <a:gd name="connsiteX27" fmla="*/ 490125 w 668215"/>
              <a:gd name="connsiteY27" fmla="*/ 550534 h 704444"/>
              <a:gd name="connsiteX28" fmla="*/ 642387 w 668215"/>
              <a:gd name="connsiteY28" fmla="*/ 665903 h 704444"/>
              <a:gd name="connsiteX29" fmla="*/ 647574 w 668215"/>
              <a:gd name="connsiteY29" fmla="*/ 646786 h 704444"/>
              <a:gd name="connsiteX30" fmla="*/ 647574 w 668215"/>
              <a:gd name="connsiteY30" fmla="*/ 338432 h 704444"/>
              <a:gd name="connsiteX31" fmla="*/ 647544 w 668215"/>
              <a:gd name="connsiteY31" fmla="*/ 336782 h 704444"/>
              <a:gd name="connsiteX32" fmla="*/ 642084 w 668215"/>
              <a:gd name="connsiteY32" fmla="*/ 319651 h 704444"/>
              <a:gd name="connsiteX33" fmla="*/ 180637 w 668215"/>
              <a:gd name="connsiteY33" fmla="*/ 291068 h 704444"/>
              <a:gd name="connsiteX34" fmla="*/ 180637 w 668215"/>
              <a:gd name="connsiteY34" fmla="*/ 334975 h 704444"/>
              <a:gd name="connsiteX35" fmla="*/ 277350 w 668215"/>
              <a:gd name="connsiteY35" fmla="*/ 334975 h 704444"/>
              <a:gd name="connsiteX36" fmla="*/ 277350 w 668215"/>
              <a:gd name="connsiteY36" fmla="*/ 291068 h 704444"/>
              <a:gd name="connsiteX37" fmla="*/ 77017 w 668215"/>
              <a:gd name="connsiteY37" fmla="*/ 283674 h 704444"/>
              <a:gd name="connsiteX38" fmla="*/ 41939 w 668215"/>
              <a:gd name="connsiteY38" fmla="*/ 305775 h 704444"/>
              <a:gd name="connsiteX39" fmla="*/ 77017 w 668215"/>
              <a:gd name="connsiteY39" fmla="*/ 332795 h 704444"/>
              <a:gd name="connsiteX40" fmla="*/ 586587 w 668215"/>
              <a:gd name="connsiteY40" fmla="*/ 280772 h 704444"/>
              <a:gd name="connsiteX41" fmla="*/ 586587 w 668215"/>
              <a:gd name="connsiteY41" fmla="*/ 336345 h 704444"/>
              <a:gd name="connsiteX42" fmla="*/ 626273 w 668215"/>
              <a:gd name="connsiteY42" fmla="*/ 305775 h 704444"/>
              <a:gd name="connsiteX43" fmla="*/ 334105 w 668215"/>
              <a:gd name="connsiteY43" fmla="*/ 270429 h 704444"/>
              <a:gd name="connsiteX44" fmla="*/ 497893 w 668215"/>
              <a:gd name="connsiteY44" fmla="*/ 270429 h 704444"/>
              <a:gd name="connsiteX45" fmla="*/ 508213 w 668215"/>
              <a:gd name="connsiteY45" fmla="*/ 280749 h 704444"/>
              <a:gd name="connsiteX46" fmla="*/ 497893 w 668215"/>
              <a:gd name="connsiteY46" fmla="*/ 291070 h 704444"/>
              <a:gd name="connsiteX47" fmla="*/ 334105 w 668215"/>
              <a:gd name="connsiteY47" fmla="*/ 291070 h 704444"/>
              <a:gd name="connsiteX48" fmla="*/ 323785 w 668215"/>
              <a:gd name="connsiteY48" fmla="*/ 280749 h 704444"/>
              <a:gd name="connsiteX49" fmla="*/ 334105 w 668215"/>
              <a:gd name="connsiteY49" fmla="*/ 270429 h 704444"/>
              <a:gd name="connsiteX50" fmla="*/ 179797 w 668215"/>
              <a:gd name="connsiteY50" fmla="*/ 270429 h 704444"/>
              <a:gd name="connsiteX51" fmla="*/ 278191 w 668215"/>
              <a:gd name="connsiteY51" fmla="*/ 270429 h 704444"/>
              <a:gd name="connsiteX52" fmla="*/ 297989 w 668215"/>
              <a:gd name="connsiteY52" fmla="*/ 290228 h 704444"/>
              <a:gd name="connsiteX53" fmla="*/ 297989 w 668215"/>
              <a:gd name="connsiteY53" fmla="*/ 335817 h 704444"/>
              <a:gd name="connsiteX54" fmla="*/ 278191 w 668215"/>
              <a:gd name="connsiteY54" fmla="*/ 355616 h 704444"/>
              <a:gd name="connsiteX55" fmla="*/ 179797 w 668215"/>
              <a:gd name="connsiteY55" fmla="*/ 355616 h 704444"/>
              <a:gd name="connsiteX56" fmla="*/ 159998 w 668215"/>
              <a:gd name="connsiteY56" fmla="*/ 335817 h 704444"/>
              <a:gd name="connsiteX57" fmla="*/ 159998 w 668215"/>
              <a:gd name="connsiteY57" fmla="*/ 290228 h 704444"/>
              <a:gd name="connsiteX58" fmla="*/ 179797 w 668215"/>
              <a:gd name="connsiteY58" fmla="*/ 270429 h 704444"/>
              <a:gd name="connsiteX59" fmla="*/ 170318 w 668215"/>
              <a:gd name="connsiteY59" fmla="*/ 205880 h 704444"/>
              <a:gd name="connsiteX60" fmla="*/ 497895 w 668215"/>
              <a:gd name="connsiteY60" fmla="*/ 205880 h 704444"/>
              <a:gd name="connsiteX61" fmla="*/ 508215 w 668215"/>
              <a:gd name="connsiteY61" fmla="*/ 216200 h 704444"/>
              <a:gd name="connsiteX62" fmla="*/ 497895 w 668215"/>
              <a:gd name="connsiteY62" fmla="*/ 226521 h 704444"/>
              <a:gd name="connsiteX63" fmla="*/ 170318 w 668215"/>
              <a:gd name="connsiteY63" fmla="*/ 226521 h 704444"/>
              <a:gd name="connsiteX64" fmla="*/ 159998 w 668215"/>
              <a:gd name="connsiteY64" fmla="*/ 216200 h 704444"/>
              <a:gd name="connsiteX65" fmla="*/ 170318 w 668215"/>
              <a:gd name="connsiteY65" fmla="*/ 205880 h 704444"/>
              <a:gd name="connsiteX66" fmla="*/ 170318 w 668215"/>
              <a:gd name="connsiteY66" fmla="*/ 141334 h 704444"/>
              <a:gd name="connsiteX67" fmla="*/ 497895 w 668215"/>
              <a:gd name="connsiteY67" fmla="*/ 141334 h 704444"/>
              <a:gd name="connsiteX68" fmla="*/ 508215 w 668215"/>
              <a:gd name="connsiteY68" fmla="*/ 151654 h 704444"/>
              <a:gd name="connsiteX69" fmla="*/ 497895 w 668215"/>
              <a:gd name="connsiteY69" fmla="*/ 161975 h 704444"/>
              <a:gd name="connsiteX70" fmla="*/ 170318 w 668215"/>
              <a:gd name="connsiteY70" fmla="*/ 161975 h 704444"/>
              <a:gd name="connsiteX71" fmla="*/ 159998 w 668215"/>
              <a:gd name="connsiteY71" fmla="*/ 151654 h 704444"/>
              <a:gd name="connsiteX72" fmla="*/ 170318 w 668215"/>
              <a:gd name="connsiteY72" fmla="*/ 141334 h 704444"/>
              <a:gd name="connsiteX73" fmla="*/ 228993 w 668215"/>
              <a:gd name="connsiteY73" fmla="*/ 76788 h 704444"/>
              <a:gd name="connsiteX74" fmla="*/ 497893 w 668215"/>
              <a:gd name="connsiteY74" fmla="*/ 76788 h 704444"/>
              <a:gd name="connsiteX75" fmla="*/ 508213 w 668215"/>
              <a:gd name="connsiteY75" fmla="*/ 87108 h 704444"/>
              <a:gd name="connsiteX76" fmla="*/ 497893 w 668215"/>
              <a:gd name="connsiteY76" fmla="*/ 97429 h 704444"/>
              <a:gd name="connsiteX77" fmla="*/ 228993 w 668215"/>
              <a:gd name="connsiteY77" fmla="*/ 97429 h 704444"/>
              <a:gd name="connsiteX78" fmla="*/ 218673 w 668215"/>
              <a:gd name="connsiteY78" fmla="*/ 87108 h 704444"/>
              <a:gd name="connsiteX79" fmla="*/ 228993 w 668215"/>
              <a:gd name="connsiteY79" fmla="*/ 76788 h 704444"/>
              <a:gd name="connsiteX80" fmla="*/ 615032 w 668215"/>
              <a:gd name="connsiteY80" fmla="*/ 20639 h 704444"/>
              <a:gd name="connsiteX81" fmla="*/ 586587 w 668215"/>
              <a:gd name="connsiteY81" fmla="*/ 49083 h 704444"/>
              <a:gd name="connsiteX82" fmla="*/ 586587 w 668215"/>
              <a:gd name="connsiteY82" fmla="*/ 179403 h 704444"/>
              <a:gd name="connsiteX83" fmla="*/ 625666 w 668215"/>
              <a:gd name="connsiteY83" fmla="*/ 179403 h 704444"/>
              <a:gd name="connsiteX84" fmla="*/ 643475 w 668215"/>
              <a:gd name="connsiteY84" fmla="*/ 161594 h 704444"/>
              <a:gd name="connsiteX85" fmla="*/ 643475 w 668215"/>
              <a:gd name="connsiteY85" fmla="*/ 49083 h 704444"/>
              <a:gd name="connsiteX86" fmla="*/ 615032 w 668215"/>
              <a:gd name="connsiteY86" fmla="*/ 20639 h 704444"/>
              <a:gd name="connsiteX87" fmla="*/ 126153 w 668215"/>
              <a:gd name="connsiteY87" fmla="*/ 0 h 704444"/>
              <a:gd name="connsiteX88" fmla="*/ 615032 w 668215"/>
              <a:gd name="connsiteY88" fmla="*/ 0 h 704444"/>
              <a:gd name="connsiteX89" fmla="*/ 664115 w 668215"/>
              <a:gd name="connsiteY89" fmla="*/ 49083 h 704444"/>
              <a:gd name="connsiteX90" fmla="*/ 664115 w 668215"/>
              <a:gd name="connsiteY90" fmla="*/ 161594 h 704444"/>
              <a:gd name="connsiteX91" fmla="*/ 625666 w 668215"/>
              <a:gd name="connsiteY91" fmla="*/ 200043 h 704444"/>
              <a:gd name="connsiteX92" fmla="*/ 586587 w 668215"/>
              <a:gd name="connsiteY92" fmla="*/ 200043 h 704444"/>
              <a:gd name="connsiteX93" fmla="*/ 586587 w 668215"/>
              <a:gd name="connsiteY93" fmla="*/ 256376 h 704444"/>
              <a:gd name="connsiteX94" fmla="*/ 642143 w 668215"/>
              <a:gd name="connsiteY94" fmla="*/ 291378 h 704444"/>
              <a:gd name="connsiteX95" fmla="*/ 668167 w 668215"/>
              <a:gd name="connsiteY95" fmla="*/ 335995 h 704444"/>
              <a:gd name="connsiteX96" fmla="*/ 668215 w 668215"/>
              <a:gd name="connsiteY96" fmla="*/ 338433 h 704444"/>
              <a:gd name="connsiteX97" fmla="*/ 668215 w 668215"/>
              <a:gd name="connsiteY97" fmla="*/ 646787 h 704444"/>
              <a:gd name="connsiteX98" fmla="*/ 611550 w 668215"/>
              <a:gd name="connsiteY98" fmla="*/ 704444 h 704444"/>
              <a:gd name="connsiteX99" fmla="*/ 56662 w 668215"/>
              <a:gd name="connsiteY99" fmla="*/ 704444 h 704444"/>
              <a:gd name="connsiteX100" fmla="*/ 0 w 668215"/>
              <a:gd name="connsiteY100" fmla="*/ 646788 h 704444"/>
              <a:gd name="connsiteX101" fmla="*/ 0 w 668215"/>
              <a:gd name="connsiteY101" fmla="*/ 338434 h 704444"/>
              <a:gd name="connsiteX102" fmla="*/ 47 w 668215"/>
              <a:gd name="connsiteY102" fmla="*/ 335999 h 704444"/>
              <a:gd name="connsiteX103" fmla="*/ 26070 w 668215"/>
              <a:gd name="connsiteY103" fmla="*/ 291380 h 704444"/>
              <a:gd name="connsiteX104" fmla="*/ 77018 w 668215"/>
              <a:gd name="connsiteY104" fmla="*/ 259279 h 704444"/>
              <a:gd name="connsiteX105" fmla="*/ 77018 w 668215"/>
              <a:gd name="connsiteY105" fmla="*/ 169281 h 704444"/>
              <a:gd name="connsiteX106" fmla="*/ 87339 w 668215"/>
              <a:gd name="connsiteY106" fmla="*/ 158961 h 704444"/>
              <a:gd name="connsiteX107" fmla="*/ 97659 w 668215"/>
              <a:gd name="connsiteY107" fmla="*/ 169281 h 704444"/>
              <a:gd name="connsiteX108" fmla="*/ 97659 w 668215"/>
              <a:gd name="connsiteY108" fmla="*/ 348693 h 704444"/>
              <a:gd name="connsiteX109" fmla="*/ 269642 w 668215"/>
              <a:gd name="connsiteY109" fmla="*/ 481166 h 704444"/>
              <a:gd name="connsiteX110" fmla="*/ 303731 w 668215"/>
              <a:gd name="connsiteY110" fmla="*/ 455338 h 704444"/>
              <a:gd name="connsiteX111" fmla="*/ 364486 w 668215"/>
              <a:gd name="connsiteY111" fmla="*/ 455338 h 704444"/>
              <a:gd name="connsiteX112" fmla="*/ 398574 w 668215"/>
              <a:gd name="connsiteY112" fmla="*/ 481167 h 704444"/>
              <a:gd name="connsiteX113" fmla="*/ 565949 w 668215"/>
              <a:gd name="connsiteY113" fmla="*/ 352243 h 704444"/>
              <a:gd name="connsiteX114" fmla="*/ 565949 w 668215"/>
              <a:gd name="connsiteY114" fmla="*/ 49083 h 704444"/>
              <a:gd name="connsiteX115" fmla="*/ 575052 w 668215"/>
              <a:gd name="connsiteY115" fmla="*/ 20639 h 704444"/>
              <a:gd name="connsiteX116" fmla="*/ 126155 w 668215"/>
              <a:gd name="connsiteY116" fmla="*/ 20639 h 704444"/>
              <a:gd name="connsiteX117" fmla="*/ 97658 w 668215"/>
              <a:gd name="connsiteY117" fmla="*/ 49135 h 704444"/>
              <a:gd name="connsiteX118" fmla="*/ 97658 w 668215"/>
              <a:gd name="connsiteY118" fmla="*/ 121035 h 704444"/>
              <a:gd name="connsiteX119" fmla="*/ 87337 w 668215"/>
              <a:gd name="connsiteY119" fmla="*/ 131355 h 704444"/>
              <a:gd name="connsiteX120" fmla="*/ 77017 w 668215"/>
              <a:gd name="connsiteY120" fmla="*/ 121035 h 704444"/>
              <a:gd name="connsiteX121" fmla="*/ 77017 w 668215"/>
              <a:gd name="connsiteY121" fmla="*/ 49135 h 704444"/>
              <a:gd name="connsiteX122" fmla="*/ 126153 w 668215"/>
              <a:gd name="connsiteY122" fmla="*/ 0 h 704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668215" h="704444">
                <a:moveTo>
                  <a:pt x="334105" y="334975"/>
                </a:moveTo>
                <a:lnTo>
                  <a:pt x="497893" y="334975"/>
                </a:lnTo>
                <a:cubicBezTo>
                  <a:pt x="503593" y="334975"/>
                  <a:pt x="508213" y="339595"/>
                  <a:pt x="508213" y="345295"/>
                </a:cubicBezTo>
                <a:cubicBezTo>
                  <a:pt x="508213" y="350996"/>
                  <a:pt x="503593" y="355616"/>
                  <a:pt x="497893" y="355616"/>
                </a:cubicBezTo>
                <a:lnTo>
                  <a:pt x="334105" y="355616"/>
                </a:lnTo>
                <a:cubicBezTo>
                  <a:pt x="328405" y="355616"/>
                  <a:pt x="323785" y="350996"/>
                  <a:pt x="323785" y="345295"/>
                </a:cubicBezTo>
                <a:cubicBezTo>
                  <a:pt x="323785" y="339595"/>
                  <a:pt x="328405" y="334975"/>
                  <a:pt x="334105" y="334975"/>
                </a:cubicBezTo>
                <a:close/>
                <a:moveTo>
                  <a:pt x="26129" y="319652"/>
                </a:moveTo>
                <a:cubicBezTo>
                  <a:pt x="22841" y="324749"/>
                  <a:pt x="20906" y="330637"/>
                  <a:pt x="20670" y="336786"/>
                </a:cubicBezTo>
                <a:cubicBezTo>
                  <a:pt x="20650" y="337324"/>
                  <a:pt x="20639" y="337874"/>
                  <a:pt x="20639" y="338433"/>
                </a:cubicBezTo>
                <a:lnTo>
                  <a:pt x="20639" y="646787"/>
                </a:lnTo>
                <a:cubicBezTo>
                  <a:pt x="20639" y="653778"/>
                  <a:pt x="22535" y="660321"/>
                  <a:pt x="25826" y="665905"/>
                </a:cubicBezTo>
                <a:lnTo>
                  <a:pt x="252590" y="494086"/>
                </a:lnTo>
                <a:close/>
                <a:moveTo>
                  <a:pt x="642084" y="319651"/>
                </a:moveTo>
                <a:lnTo>
                  <a:pt x="415623" y="494086"/>
                </a:lnTo>
                <a:lnTo>
                  <a:pt x="451642" y="521378"/>
                </a:lnTo>
                <a:cubicBezTo>
                  <a:pt x="456185" y="524819"/>
                  <a:pt x="457077" y="531293"/>
                  <a:pt x="453634" y="535836"/>
                </a:cubicBezTo>
                <a:cubicBezTo>
                  <a:pt x="450193" y="540377"/>
                  <a:pt x="443719" y="541273"/>
                  <a:pt x="439177" y="537828"/>
                </a:cubicBezTo>
                <a:lnTo>
                  <a:pt x="352020" y="471788"/>
                </a:lnTo>
                <a:cubicBezTo>
                  <a:pt x="341305" y="463670"/>
                  <a:pt x="326905" y="463669"/>
                  <a:pt x="316192" y="471788"/>
                </a:cubicBezTo>
                <a:lnTo>
                  <a:pt x="41147" y="680190"/>
                </a:lnTo>
                <a:cubicBezTo>
                  <a:pt x="45848" y="682506"/>
                  <a:pt x="51109" y="683805"/>
                  <a:pt x="56662" y="683805"/>
                </a:cubicBezTo>
                <a:lnTo>
                  <a:pt x="56662" y="683802"/>
                </a:lnTo>
                <a:lnTo>
                  <a:pt x="611550" y="683802"/>
                </a:lnTo>
                <a:cubicBezTo>
                  <a:pt x="617103" y="683802"/>
                  <a:pt x="622364" y="682503"/>
                  <a:pt x="627065" y="680187"/>
                </a:cubicBezTo>
                <a:lnTo>
                  <a:pt x="477660" y="566984"/>
                </a:lnTo>
                <a:cubicBezTo>
                  <a:pt x="473117" y="563543"/>
                  <a:pt x="472225" y="557069"/>
                  <a:pt x="475668" y="552526"/>
                </a:cubicBezTo>
                <a:cubicBezTo>
                  <a:pt x="479107" y="547983"/>
                  <a:pt x="485583" y="547089"/>
                  <a:pt x="490125" y="550534"/>
                </a:cubicBezTo>
                <a:lnTo>
                  <a:pt x="642387" y="665903"/>
                </a:lnTo>
                <a:cubicBezTo>
                  <a:pt x="645677" y="660320"/>
                  <a:pt x="647574" y="653776"/>
                  <a:pt x="647574" y="646786"/>
                </a:cubicBezTo>
                <a:lnTo>
                  <a:pt x="647574" y="338432"/>
                </a:lnTo>
                <a:cubicBezTo>
                  <a:pt x="647574" y="337873"/>
                  <a:pt x="647564" y="337324"/>
                  <a:pt x="647544" y="336782"/>
                </a:cubicBezTo>
                <a:cubicBezTo>
                  <a:pt x="647307" y="330636"/>
                  <a:pt x="645374" y="324747"/>
                  <a:pt x="642084" y="319651"/>
                </a:cubicBezTo>
                <a:close/>
                <a:moveTo>
                  <a:pt x="180637" y="291068"/>
                </a:moveTo>
                <a:lnTo>
                  <a:pt x="180637" y="334975"/>
                </a:lnTo>
                <a:lnTo>
                  <a:pt x="277350" y="334975"/>
                </a:lnTo>
                <a:lnTo>
                  <a:pt x="277350" y="291068"/>
                </a:lnTo>
                <a:close/>
                <a:moveTo>
                  <a:pt x="77017" y="283674"/>
                </a:moveTo>
                <a:lnTo>
                  <a:pt x="41939" y="305775"/>
                </a:lnTo>
                <a:lnTo>
                  <a:pt x="77017" y="332795"/>
                </a:lnTo>
                <a:close/>
                <a:moveTo>
                  <a:pt x="586587" y="280772"/>
                </a:moveTo>
                <a:lnTo>
                  <a:pt x="586587" y="336345"/>
                </a:lnTo>
                <a:lnTo>
                  <a:pt x="626273" y="305775"/>
                </a:lnTo>
                <a:close/>
                <a:moveTo>
                  <a:pt x="334105" y="270429"/>
                </a:moveTo>
                <a:lnTo>
                  <a:pt x="497893" y="270429"/>
                </a:lnTo>
                <a:cubicBezTo>
                  <a:pt x="503593" y="270429"/>
                  <a:pt x="508213" y="275048"/>
                  <a:pt x="508213" y="280749"/>
                </a:cubicBezTo>
                <a:cubicBezTo>
                  <a:pt x="508213" y="286450"/>
                  <a:pt x="503593" y="291070"/>
                  <a:pt x="497893" y="291070"/>
                </a:cubicBezTo>
                <a:lnTo>
                  <a:pt x="334105" y="291070"/>
                </a:lnTo>
                <a:cubicBezTo>
                  <a:pt x="328405" y="291070"/>
                  <a:pt x="323785" y="286450"/>
                  <a:pt x="323785" y="280749"/>
                </a:cubicBezTo>
                <a:cubicBezTo>
                  <a:pt x="323785" y="275049"/>
                  <a:pt x="328405" y="270429"/>
                  <a:pt x="334105" y="270429"/>
                </a:cubicBezTo>
                <a:close/>
                <a:moveTo>
                  <a:pt x="179797" y="270429"/>
                </a:moveTo>
                <a:lnTo>
                  <a:pt x="278191" y="270429"/>
                </a:lnTo>
                <a:cubicBezTo>
                  <a:pt x="289107" y="270429"/>
                  <a:pt x="297989" y="279312"/>
                  <a:pt x="297989" y="290228"/>
                </a:cubicBezTo>
                <a:lnTo>
                  <a:pt x="297989" y="335817"/>
                </a:lnTo>
                <a:cubicBezTo>
                  <a:pt x="297989" y="346733"/>
                  <a:pt x="289107" y="355616"/>
                  <a:pt x="278191" y="355616"/>
                </a:cubicBezTo>
                <a:lnTo>
                  <a:pt x="179797" y="355616"/>
                </a:lnTo>
                <a:cubicBezTo>
                  <a:pt x="168881" y="355616"/>
                  <a:pt x="159998" y="346733"/>
                  <a:pt x="159998" y="335817"/>
                </a:cubicBezTo>
                <a:lnTo>
                  <a:pt x="159998" y="290228"/>
                </a:lnTo>
                <a:cubicBezTo>
                  <a:pt x="159998" y="279312"/>
                  <a:pt x="168881" y="270429"/>
                  <a:pt x="179797" y="270429"/>
                </a:cubicBezTo>
                <a:close/>
                <a:moveTo>
                  <a:pt x="170318" y="205880"/>
                </a:moveTo>
                <a:lnTo>
                  <a:pt x="497895" y="205880"/>
                </a:lnTo>
                <a:cubicBezTo>
                  <a:pt x="503595" y="205880"/>
                  <a:pt x="508215" y="210500"/>
                  <a:pt x="508215" y="216200"/>
                </a:cubicBezTo>
                <a:cubicBezTo>
                  <a:pt x="508215" y="221901"/>
                  <a:pt x="503595" y="226521"/>
                  <a:pt x="497895" y="226521"/>
                </a:cubicBezTo>
                <a:lnTo>
                  <a:pt x="170318" y="226521"/>
                </a:lnTo>
                <a:cubicBezTo>
                  <a:pt x="164618" y="226521"/>
                  <a:pt x="159998" y="221902"/>
                  <a:pt x="159998" y="216200"/>
                </a:cubicBezTo>
                <a:cubicBezTo>
                  <a:pt x="159998" y="210500"/>
                  <a:pt x="164618" y="205880"/>
                  <a:pt x="170318" y="205880"/>
                </a:cubicBezTo>
                <a:close/>
                <a:moveTo>
                  <a:pt x="170318" y="141334"/>
                </a:moveTo>
                <a:lnTo>
                  <a:pt x="497895" y="141334"/>
                </a:lnTo>
                <a:cubicBezTo>
                  <a:pt x="503595" y="141334"/>
                  <a:pt x="508215" y="145954"/>
                  <a:pt x="508215" y="151654"/>
                </a:cubicBezTo>
                <a:cubicBezTo>
                  <a:pt x="508215" y="157355"/>
                  <a:pt x="503595" y="161975"/>
                  <a:pt x="497895" y="161975"/>
                </a:cubicBezTo>
                <a:lnTo>
                  <a:pt x="170318" y="161975"/>
                </a:lnTo>
                <a:cubicBezTo>
                  <a:pt x="164618" y="161975"/>
                  <a:pt x="159998" y="157355"/>
                  <a:pt x="159998" y="151654"/>
                </a:cubicBezTo>
                <a:cubicBezTo>
                  <a:pt x="159998" y="145954"/>
                  <a:pt x="164618" y="141334"/>
                  <a:pt x="170318" y="141334"/>
                </a:cubicBezTo>
                <a:close/>
                <a:moveTo>
                  <a:pt x="228993" y="76788"/>
                </a:moveTo>
                <a:lnTo>
                  <a:pt x="497893" y="76788"/>
                </a:lnTo>
                <a:cubicBezTo>
                  <a:pt x="503593" y="76788"/>
                  <a:pt x="508213" y="81408"/>
                  <a:pt x="508213" y="87108"/>
                </a:cubicBezTo>
                <a:cubicBezTo>
                  <a:pt x="508213" y="92809"/>
                  <a:pt x="503593" y="97429"/>
                  <a:pt x="497893" y="97429"/>
                </a:cubicBezTo>
                <a:lnTo>
                  <a:pt x="228993" y="97429"/>
                </a:lnTo>
                <a:cubicBezTo>
                  <a:pt x="223293" y="97429"/>
                  <a:pt x="218673" y="92809"/>
                  <a:pt x="218673" y="87108"/>
                </a:cubicBezTo>
                <a:cubicBezTo>
                  <a:pt x="218673" y="81408"/>
                  <a:pt x="223293" y="76788"/>
                  <a:pt x="228993" y="76788"/>
                </a:cubicBezTo>
                <a:close/>
                <a:moveTo>
                  <a:pt x="615032" y="20639"/>
                </a:moveTo>
                <a:cubicBezTo>
                  <a:pt x="599348" y="20639"/>
                  <a:pt x="586587" y="33401"/>
                  <a:pt x="586587" y="49083"/>
                </a:cubicBezTo>
                <a:lnTo>
                  <a:pt x="586587" y="179403"/>
                </a:lnTo>
                <a:lnTo>
                  <a:pt x="625666" y="179403"/>
                </a:lnTo>
                <a:cubicBezTo>
                  <a:pt x="635487" y="179403"/>
                  <a:pt x="643475" y="171414"/>
                  <a:pt x="643475" y="161594"/>
                </a:cubicBezTo>
                <a:lnTo>
                  <a:pt x="643475" y="49083"/>
                </a:lnTo>
                <a:cubicBezTo>
                  <a:pt x="643475" y="33398"/>
                  <a:pt x="630717" y="20639"/>
                  <a:pt x="615032" y="20639"/>
                </a:cubicBezTo>
                <a:close/>
                <a:moveTo>
                  <a:pt x="126153" y="0"/>
                </a:moveTo>
                <a:lnTo>
                  <a:pt x="615032" y="0"/>
                </a:lnTo>
                <a:cubicBezTo>
                  <a:pt x="642097" y="0"/>
                  <a:pt x="664115" y="22018"/>
                  <a:pt x="664115" y="49083"/>
                </a:cubicBezTo>
                <a:lnTo>
                  <a:pt x="664115" y="161594"/>
                </a:lnTo>
                <a:cubicBezTo>
                  <a:pt x="664115" y="182795"/>
                  <a:pt x="646867" y="200043"/>
                  <a:pt x="625666" y="200043"/>
                </a:cubicBezTo>
                <a:lnTo>
                  <a:pt x="586587" y="200043"/>
                </a:lnTo>
                <a:lnTo>
                  <a:pt x="586587" y="256376"/>
                </a:lnTo>
                <a:lnTo>
                  <a:pt x="642143" y="291378"/>
                </a:lnTo>
                <a:cubicBezTo>
                  <a:pt x="657743" y="301206"/>
                  <a:pt x="667472" y="317886"/>
                  <a:pt x="668167" y="335995"/>
                </a:cubicBezTo>
                <a:cubicBezTo>
                  <a:pt x="668198" y="336797"/>
                  <a:pt x="668213" y="337608"/>
                  <a:pt x="668215" y="338433"/>
                </a:cubicBezTo>
                <a:lnTo>
                  <a:pt x="668215" y="646787"/>
                </a:lnTo>
                <a:cubicBezTo>
                  <a:pt x="668215" y="678579"/>
                  <a:pt x="642794" y="704444"/>
                  <a:pt x="611550" y="704444"/>
                </a:cubicBezTo>
                <a:lnTo>
                  <a:pt x="56662" y="704444"/>
                </a:lnTo>
                <a:cubicBezTo>
                  <a:pt x="25418" y="704444"/>
                  <a:pt x="-1" y="678579"/>
                  <a:pt x="0" y="646788"/>
                </a:cubicBezTo>
                <a:lnTo>
                  <a:pt x="0" y="338434"/>
                </a:lnTo>
                <a:cubicBezTo>
                  <a:pt x="0" y="337609"/>
                  <a:pt x="17" y="336799"/>
                  <a:pt x="47" y="335999"/>
                </a:cubicBezTo>
                <a:cubicBezTo>
                  <a:pt x="742" y="317886"/>
                  <a:pt x="10470" y="301208"/>
                  <a:pt x="26070" y="291380"/>
                </a:cubicBezTo>
                <a:lnTo>
                  <a:pt x="77018" y="259279"/>
                </a:lnTo>
                <a:lnTo>
                  <a:pt x="77018" y="169281"/>
                </a:lnTo>
                <a:cubicBezTo>
                  <a:pt x="77018" y="163581"/>
                  <a:pt x="81638" y="158961"/>
                  <a:pt x="87339" y="158961"/>
                </a:cubicBezTo>
                <a:cubicBezTo>
                  <a:pt x="93039" y="158961"/>
                  <a:pt x="97659" y="163581"/>
                  <a:pt x="97659" y="169281"/>
                </a:cubicBezTo>
                <a:lnTo>
                  <a:pt x="97659" y="348693"/>
                </a:lnTo>
                <a:lnTo>
                  <a:pt x="269642" y="481166"/>
                </a:lnTo>
                <a:lnTo>
                  <a:pt x="303731" y="455338"/>
                </a:lnTo>
                <a:cubicBezTo>
                  <a:pt x="321616" y="441784"/>
                  <a:pt x="346602" y="441784"/>
                  <a:pt x="364486" y="455338"/>
                </a:cubicBezTo>
                <a:lnTo>
                  <a:pt x="398574" y="481167"/>
                </a:lnTo>
                <a:lnTo>
                  <a:pt x="565949" y="352243"/>
                </a:lnTo>
                <a:lnTo>
                  <a:pt x="565949" y="49083"/>
                </a:lnTo>
                <a:cubicBezTo>
                  <a:pt x="565949" y="38489"/>
                  <a:pt x="569323" y="28669"/>
                  <a:pt x="575052" y="20639"/>
                </a:cubicBezTo>
                <a:lnTo>
                  <a:pt x="126155" y="20639"/>
                </a:lnTo>
                <a:cubicBezTo>
                  <a:pt x="110441" y="20639"/>
                  <a:pt x="97658" y="33423"/>
                  <a:pt x="97658" y="49135"/>
                </a:cubicBezTo>
                <a:lnTo>
                  <a:pt x="97658" y="121035"/>
                </a:lnTo>
                <a:cubicBezTo>
                  <a:pt x="97658" y="126735"/>
                  <a:pt x="93038" y="131355"/>
                  <a:pt x="87337" y="131355"/>
                </a:cubicBezTo>
                <a:cubicBezTo>
                  <a:pt x="81637" y="131355"/>
                  <a:pt x="77017" y="126735"/>
                  <a:pt x="77017" y="121035"/>
                </a:cubicBezTo>
                <a:lnTo>
                  <a:pt x="77017" y="49135"/>
                </a:lnTo>
                <a:cubicBezTo>
                  <a:pt x="77017" y="22041"/>
                  <a:pt x="99060" y="0"/>
                  <a:pt x="126153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358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5" name="Полилиния 24">
            <a:extLst>
              <a:ext uri="{FF2B5EF4-FFF2-40B4-BE49-F238E27FC236}">
                <a16:creationId xmlns:a16="http://schemas.microsoft.com/office/drawing/2014/main" id="{C2EED61E-5DDF-305E-045D-D453BB75987D}"/>
              </a:ext>
            </a:extLst>
          </p:cNvPr>
          <p:cNvSpPr>
            <a:spLocks noChangeAspect="1"/>
          </p:cNvSpPr>
          <p:nvPr/>
        </p:nvSpPr>
        <p:spPr>
          <a:xfrm>
            <a:off x="824143" y="5242731"/>
            <a:ext cx="290079" cy="246523"/>
          </a:xfrm>
          <a:custGeom>
            <a:avLst/>
            <a:gdLst>
              <a:gd name="connsiteX0" fmla="*/ 340059 w 704446"/>
              <a:gd name="connsiteY0" fmla="*/ 515328 h 598672"/>
              <a:gd name="connsiteX1" fmla="*/ 323449 w 704446"/>
              <a:gd name="connsiteY1" fmla="*/ 519356 h 598672"/>
              <a:gd name="connsiteX2" fmla="*/ 321918 w 704446"/>
              <a:gd name="connsiteY2" fmla="*/ 520465 h 598672"/>
              <a:gd name="connsiteX3" fmla="*/ 299326 w 704446"/>
              <a:gd name="connsiteY3" fmla="*/ 536810 h 598672"/>
              <a:gd name="connsiteX4" fmla="*/ 294232 w 704446"/>
              <a:gd name="connsiteY4" fmla="*/ 568572 h 598672"/>
              <a:gd name="connsiteX5" fmla="*/ 325994 w 704446"/>
              <a:gd name="connsiteY5" fmla="*/ 573666 h 598672"/>
              <a:gd name="connsiteX6" fmla="*/ 350116 w 704446"/>
              <a:gd name="connsiteY6" fmla="*/ 556211 h 598672"/>
              <a:gd name="connsiteX7" fmla="*/ 359290 w 704446"/>
              <a:gd name="connsiteY7" fmla="*/ 541065 h 598672"/>
              <a:gd name="connsiteX8" fmla="*/ 354822 w 704446"/>
              <a:gd name="connsiteY8" fmla="*/ 523930 h 598672"/>
              <a:gd name="connsiteX9" fmla="*/ 340059 w 704446"/>
              <a:gd name="connsiteY9" fmla="*/ 515328 h 598672"/>
              <a:gd name="connsiteX10" fmla="*/ 299750 w 704446"/>
              <a:gd name="connsiteY10" fmla="*/ 462729 h 598672"/>
              <a:gd name="connsiteX11" fmla="*/ 283129 w 704446"/>
              <a:gd name="connsiteY11" fmla="*/ 466852 h 598672"/>
              <a:gd name="connsiteX12" fmla="*/ 281610 w 704446"/>
              <a:gd name="connsiteY12" fmla="*/ 467951 h 598672"/>
              <a:gd name="connsiteX13" fmla="*/ 242653 w 704446"/>
              <a:gd name="connsiteY13" fmla="*/ 496140 h 598672"/>
              <a:gd name="connsiteX14" fmla="*/ 237573 w 704446"/>
              <a:gd name="connsiteY14" fmla="*/ 527891 h 598672"/>
              <a:gd name="connsiteX15" fmla="*/ 252399 w 704446"/>
              <a:gd name="connsiteY15" fmla="*/ 537017 h 598672"/>
              <a:gd name="connsiteX16" fmla="*/ 269335 w 704446"/>
              <a:gd name="connsiteY16" fmla="*/ 532985 h 598672"/>
              <a:gd name="connsiteX17" fmla="*/ 309795 w 704446"/>
              <a:gd name="connsiteY17" fmla="*/ 503708 h 598672"/>
              <a:gd name="connsiteX18" fmla="*/ 314503 w 704446"/>
              <a:gd name="connsiteY18" fmla="*/ 471425 h 598672"/>
              <a:gd name="connsiteX19" fmla="*/ 299750 w 704446"/>
              <a:gd name="connsiteY19" fmla="*/ 462729 h 598672"/>
              <a:gd name="connsiteX20" fmla="*/ 257421 w 704446"/>
              <a:gd name="connsiteY20" fmla="*/ 410024 h 598672"/>
              <a:gd name="connsiteX21" fmla="*/ 247336 w 704446"/>
              <a:gd name="connsiteY21" fmla="*/ 411791 h 598672"/>
              <a:gd name="connsiteX22" fmla="*/ 241278 w 704446"/>
              <a:gd name="connsiteY22" fmla="*/ 415459 h 598672"/>
              <a:gd name="connsiteX23" fmla="*/ 186609 w 704446"/>
              <a:gd name="connsiteY23" fmla="*/ 455014 h 598672"/>
              <a:gd name="connsiteX24" fmla="*/ 181177 w 704446"/>
              <a:gd name="connsiteY24" fmla="*/ 487568 h 598672"/>
              <a:gd name="connsiteX25" fmla="*/ 212675 w 704446"/>
              <a:gd name="connsiteY25" fmla="*/ 492307 h 598672"/>
              <a:gd name="connsiteX26" fmla="*/ 269482 w 704446"/>
              <a:gd name="connsiteY26" fmla="*/ 451204 h 598672"/>
              <a:gd name="connsiteX27" fmla="*/ 274183 w 704446"/>
              <a:gd name="connsiteY27" fmla="*/ 418925 h 598672"/>
              <a:gd name="connsiteX28" fmla="*/ 257421 w 704446"/>
              <a:gd name="connsiteY28" fmla="*/ 410024 h 598672"/>
              <a:gd name="connsiteX29" fmla="*/ 215852 w 704446"/>
              <a:gd name="connsiteY29" fmla="*/ 357488 h 598672"/>
              <a:gd name="connsiteX30" fmla="*/ 202490 w 704446"/>
              <a:gd name="connsiteY30" fmla="*/ 361850 h 598672"/>
              <a:gd name="connsiteX31" fmla="*/ 129350 w 704446"/>
              <a:gd name="connsiteY31" fmla="*/ 414770 h 598672"/>
              <a:gd name="connsiteX32" fmla="*/ 124255 w 704446"/>
              <a:gd name="connsiteY32" fmla="*/ 446533 h 598672"/>
              <a:gd name="connsiteX33" fmla="*/ 156016 w 704446"/>
              <a:gd name="connsiteY33" fmla="*/ 451625 h 598672"/>
              <a:gd name="connsiteX34" fmla="*/ 229162 w 704446"/>
              <a:gd name="connsiteY34" fmla="*/ 398702 h 598672"/>
              <a:gd name="connsiteX35" fmla="*/ 233864 w 704446"/>
              <a:gd name="connsiteY35" fmla="*/ 366423 h 598672"/>
              <a:gd name="connsiteX36" fmla="*/ 215852 w 704446"/>
              <a:gd name="connsiteY36" fmla="*/ 357488 h 598672"/>
              <a:gd name="connsiteX37" fmla="*/ 194247 w 704446"/>
              <a:gd name="connsiteY37" fmla="*/ 206634 h 598672"/>
              <a:gd name="connsiteX38" fmla="*/ 92179 w 704446"/>
              <a:gd name="connsiteY38" fmla="*/ 383418 h 598672"/>
              <a:gd name="connsiteX39" fmla="*/ 118214 w 704446"/>
              <a:gd name="connsiteY39" fmla="*/ 397303 h 598672"/>
              <a:gd name="connsiteX40" fmla="*/ 190368 w 704446"/>
              <a:gd name="connsiteY40" fmla="*/ 345103 h 598672"/>
              <a:gd name="connsiteX41" fmla="*/ 250264 w 704446"/>
              <a:gd name="connsiteY41" fmla="*/ 353832 h 598672"/>
              <a:gd name="connsiteX42" fmla="*/ 258794 w 704446"/>
              <a:gd name="connsiteY42" fmla="*/ 386546 h 598672"/>
              <a:gd name="connsiteX43" fmla="*/ 258287 w 704446"/>
              <a:gd name="connsiteY43" fmla="*/ 389327 h 598672"/>
              <a:gd name="connsiteX44" fmla="*/ 290584 w 704446"/>
              <a:gd name="connsiteY44" fmla="*/ 406333 h 598672"/>
              <a:gd name="connsiteX45" fmla="*/ 299114 w 704446"/>
              <a:gd name="connsiteY45" fmla="*/ 439047 h 598672"/>
              <a:gd name="connsiteX46" fmla="*/ 298606 w 704446"/>
              <a:gd name="connsiteY46" fmla="*/ 441829 h 598672"/>
              <a:gd name="connsiteX47" fmla="*/ 330903 w 704446"/>
              <a:gd name="connsiteY47" fmla="*/ 458834 h 598672"/>
              <a:gd name="connsiteX48" fmla="*/ 339434 w 704446"/>
              <a:gd name="connsiteY48" fmla="*/ 491548 h 598672"/>
              <a:gd name="connsiteX49" fmla="*/ 338926 w 704446"/>
              <a:gd name="connsiteY49" fmla="*/ 494329 h 598672"/>
              <a:gd name="connsiteX50" fmla="*/ 371222 w 704446"/>
              <a:gd name="connsiteY50" fmla="*/ 511336 h 598672"/>
              <a:gd name="connsiteX51" fmla="*/ 380197 w 704446"/>
              <a:gd name="connsiteY51" fmla="*/ 538415 h 598672"/>
              <a:gd name="connsiteX52" fmla="*/ 427039 w 704446"/>
              <a:gd name="connsiteY52" fmla="*/ 563947 h 598672"/>
              <a:gd name="connsiteX53" fmla="*/ 457896 w 704446"/>
              <a:gd name="connsiteY53" fmla="*/ 554862 h 598672"/>
              <a:gd name="connsiteX54" fmla="*/ 448810 w 704446"/>
              <a:gd name="connsiteY54" fmla="*/ 524002 h 598672"/>
              <a:gd name="connsiteX55" fmla="*/ 382028 w 704446"/>
              <a:gd name="connsiteY55" fmla="*/ 487602 h 598672"/>
              <a:gd name="connsiteX56" fmla="*/ 377899 w 704446"/>
              <a:gd name="connsiteY56" fmla="*/ 473576 h 598672"/>
              <a:gd name="connsiteX57" fmla="*/ 391926 w 704446"/>
              <a:gd name="connsiteY57" fmla="*/ 469445 h 598672"/>
              <a:gd name="connsiteX58" fmla="*/ 478074 w 704446"/>
              <a:gd name="connsiteY58" fmla="*/ 516402 h 598672"/>
              <a:gd name="connsiteX59" fmla="*/ 508934 w 704446"/>
              <a:gd name="connsiteY59" fmla="*/ 507316 h 598672"/>
              <a:gd name="connsiteX60" fmla="*/ 499863 w 704446"/>
              <a:gd name="connsiteY60" fmla="*/ 476468 h 598672"/>
              <a:gd name="connsiteX61" fmla="*/ 417576 w 704446"/>
              <a:gd name="connsiteY61" fmla="*/ 431616 h 598672"/>
              <a:gd name="connsiteX62" fmla="*/ 413446 w 704446"/>
              <a:gd name="connsiteY62" fmla="*/ 417589 h 598672"/>
              <a:gd name="connsiteX63" fmla="*/ 427471 w 704446"/>
              <a:gd name="connsiteY63" fmla="*/ 413458 h 598672"/>
              <a:gd name="connsiteX64" fmla="*/ 529109 w 704446"/>
              <a:gd name="connsiteY64" fmla="*/ 468858 h 598672"/>
              <a:gd name="connsiteX65" fmla="*/ 559969 w 704446"/>
              <a:gd name="connsiteY65" fmla="*/ 459771 h 598672"/>
              <a:gd name="connsiteX66" fmla="*/ 550881 w 704446"/>
              <a:gd name="connsiteY66" fmla="*/ 428913 h 598672"/>
              <a:gd name="connsiteX67" fmla="*/ 450710 w 704446"/>
              <a:gd name="connsiteY67" fmla="*/ 374315 h 598672"/>
              <a:gd name="connsiteX68" fmla="*/ 446581 w 704446"/>
              <a:gd name="connsiteY68" fmla="*/ 360288 h 598672"/>
              <a:gd name="connsiteX69" fmla="*/ 460608 w 704446"/>
              <a:gd name="connsiteY69" fmla="*/ 356158 h 598672"/>
              <a:gd name="connsiteX70" fmla="*/ 580145 w 704446"/>
              <a:gd name="connsiteY70" fmla="*/ 421313 h 598672"/>
              <a:gd name="connsiteX71" fmla="*/ 611004 w 704446"/>
              <a:gd name="connsiteY71" fmla="*/ 412227 h 598672"/>
              <a:gd name="connsiteX72" fmla="*/ 601915 w 704446"/>
              <a:gd name="connsiteY72" fmla="*/ 381369 h 598672"/>
              <a:gd name="connsiteX73" fmla="*/ 386495 w 704446"/>
              <a:gd name="connsiteY73" fmla="*/ 263954 h 598672"/>
              <a:gd name="connsiteX74" fmla="*/ 384616 w 704446"/>
              <a:gd name="connsiteY74" fmla="*/ 266960 h 598672"/>
              <a:gd name="connsiteX75" fmla="*/ 384616 w 704446"/>
              <a:gd name="connsiteY75" fmla="*/ 352223 h 598672"/>
              <a:gd name="connsiteX76" fmla="*/ 330163 w 704446"/>
              <a:gd name="connsiteY76" fmla="*/ 406675 h 598672"/>
              <a:gd name="connsiteX77" fmla="*/ 275711 w 704446"/>
              <a:gd name="connsiteY77" fmla="*/ 352223 h 598672"/>
              <a:gd name="connsiteX78" fmla="*/ 275711 w 704446"/>
              <a:gd name="connsiteY78" fmla="*/ 263995 h 598672"/>
              <a:gd name="connsiteX79" fmla="*/ 276019 w 704446"/>
              <a:gd name="connsiteY79" fmla="*/ 261487 h 598672"/>
              <a:gd name="connsiteX80" fmla="*/ 286174 w 704446"/>
              <a:gd name="connsiteY80" fmla="*/ 220863 h 598672"/>
              <a:gd name="connsiteX81" fmla="*/ 268504 w 704446"/>
              <a:gd name="connsiteY81" fmla="*/ 213422 h 598672"/>
              <a:gd name="connsiteX82" fmla="*/ 219859 w 704446"/>
              <a:gd name="connsiteY82" fmla="*/ 219120 h 598672"/>
              <a:gd name="connsiteX83" fmla="*/ 213465 w 704446"/>
              <a:gd name="connsiteY83" fmla="*/ 217792 h 598672"/>
              <a:gd name="connsiteX84" fmla="*/ 316179 w 704446"/>
              <a:gd name="connsiteY84" fmla="*/ 186107 h 598672"/>
              <a:gd name="connsiteX85" fmla="*/ 296390 w 704446"/>
              <a:gd name="connsiteY85" fmla="*/ 265268 h 598672"/>
              <a:gd name="connsiteX86" fmla="*/ 296390 w 704446"/>
              <a:gd name="connsiteY86" fmla="*/ 352223 h 598672"/>
              <a:gd name="connsiteX87" fmla="*/ 330165 w 704446"/>
              <a:gd name="connsiteY87" fmla="*/ 385997 h 598672"/>
              <a:gd name="connsiteX88" fmla="*/ 363939 w 704446"/>
              <a:gd name="connsiteY88" fmla="*/ 352223 h 598672"/>
              <a:gd name="connsiteX89" fmla="*/ 363939 w 704446"/>
              <a:gd name="connsiteY89" fmla="*/ 263995 h 598672"/>
              <a:gd name="connsiteX90" fmla="*/ 365511 w 704446"/>
              <a:gd name="connsiteY90" fmla="*/ 258515 h 598672"/>
              <a:gd name="connsiteX91" fmla="*/ 387893 w 704446"/>
              <a:gd name="connsiteY91" fmla="*/ 222703 h 598672"/>
              <a:gd name="connsiteX92" fmla="*/ 402140 w 704446"/>
              <a:gd name="connsiteY92" fmla="*/ 219414 h 598672"/>
              <a:gd name="connsiteX93" fmla="*/ 405430 w 704446"/>
              <a:gd name="connsiteY93" fmla="*/ 233661 h 598672"/>
              <a:gd name="connsiteX94" fmla="*/ 397478 w 704446"/>
              <a:gd name="connsiteY94" fmla="*/ 246384 h 598672"/>
              <a:gd name="connsiteX95" fmla="*/ 611814 w 704446"/>
              <a:gd name="connsiteY95" fmla="*/ 363212 h 598672"/>
              <a:gd name="connsiteX96" fmla="*/ 615936 w 704446"/>
              <a:gd name="connsiteY96" fmla="*/ 365772 h 598672"/>
              <a:gd name="connsiteX97" fmla="*/ 635219 w 704446"/>
              <a:gd name="connsiteY97" fmla="*/ 352086 h 598672"/>
              <a:gd name="connsiteX98" fmla="*/ 511531 w 704446"/>
              <a:gd name="connsiteY98" fmla="*/ 189691 h 598672"/>
              <a:gd name="connsiteX99" fmla="*/ 493885 w 704446"/>
              <a:gd name="connsiteY99" fmla="*/ 203200 h 598672"/>
              <a:gd name="connsiteX100" fmla="*/ 484358 w 704446"/>
              <a:gd name="connsiteY100" fmla="*/ 204807 h 598672"/>
              <a:gd name="connsiteX101" fmla="*/ 427756 w 704446"/>
              <a:gd name="connsiteY101" fmla="*/ 186107 h 598672"/>
              <a:gd name="connsiteX102" fmla="*/ 180434 w 704446"/>
              <a:gd name="connsiteY102" fmla="*/ 150947 h 598672"/>
              <a:gd name="connsiteX103" fmla="*/ 44628 w 704446"/>
              <a:gd name="connsiteY103" fmla="*/ 386172 h 598672"/>
              <a:gd name="connsiteX104" fmla="*/ 61194 w 704446"/>
              <a:gd name="connsiteY104" fmla="*/ 395737 h 598672"/>
              <a:gd name="connsiteX105" fmla="*/ 197000 w 704446"/>
              <a:gd name="connsiteY105" fmla="*/ 160512 h 598672"/>
              <a:gd name="connsiteX106" fmla="*/ 15509 w 704446"/>
              <a:gd name="connsiteY106" fmla="*/ 31851 h 598672"/>
              <a:gd name="connsiteX107" fmla="*/ 216295 w 704446"/>
              <a:gd name="connsiteY107" fmla="*/ 147777 h 598672"/>
              <a:gd name="connsiteX108" fmla="*/ 220079 w 704446"/>
              <a:gd name="connsiteY108" fmla="*/ 161900 h 598672"/>
              <a:gd name="connsiteX109" fmla="*/ 204588 w 704446"/>
              <a:gd name="connsiteY109" fmla="*/ 188730 h 598672"/>
              <a:gd name="connsiteX110" fmla="*/ 220874 w 704446"/>
              <a:gd name="connsiteY110" fmla="*/ 198185 h 598672"/>
              <a:gd name="connsiteX111" fmla="*/ 268806 w 704446"/>
              <a:gd name="connsiteY111" fmla="*/ 192571 h 598672"/>
              <a:gd name="connsiteX112" fmla="*/ 274020 w 704446"/>
              <a:gd name="connsiteY112" fmla="*/ 193311 h 598672"/>
              <a:gd name="connsiteX113" fmla="*/ 291251 w 704446"/>
              <a:gd name="connsiteY113" fmla="*/ 200566 h 598672"/>
              <a:gd name="connsiteX114" fmla="*/ 298078 w 704446"/>
              <a:gd name="connsiteY114" fmla="*/ 173261 h 598672"/>
              <a:gd name="connsiteX115" fmla="*/ 308108 w 704446"/>
              <a:gd name="connsiteY115" fmla="*/ 165429 h 598672"/>
              <a:gd name="connsiteX116" fmla="*/ 429421 w 704446"/>
              <a:gd name="connsiteY116" fmla="*/ 165429 h 598672"/>
              <a:gd name="connsiteX117" fmla="*/ 432665 w 704446"/>
              <a:gd name="connsiteY117" fmla="*/ 165951 h 598672"/>
              <a:gd name="connsiteX118" fmla="*/ 485657 w 704446"/>
              <a:gd name="connsiteY118" fmla="*/ 183459 h 598672"/>
              <a:gd name="connsiteX119" fmla="*/ 499004 w 704446"/>
              <a:gd name="connsiteY119" fmla="*/ 173242 h 598672"/>
              <a:gd name="connsiteX120" fmla="*/ 480233 w 704446"/>
              <a:gd name="connsiteY120" fmla="*/ 148596 h 598672"/>
              <a:gd name="connsiteX121" fmla="*/ 482875 w 704446"/>
              <a:gd name="connsiteY121" fmla="*/ 133630 h 598672"/>
              <a:gd name="connsiteX122" fmla="*/ 586015 w 704446"/>
              <a:gd name="connsiteY122" fmla="*/ 67431 h 598672"/>
              <a:gd name="connsiteX123" fmla="*/ 600300 w 704446"/>
              <a:gd name="connsiteY123" fmla="*/ 70547 h 598672"/>
              <a:gd name="connsiteX124" fmla="*/ 597183 w 704446"/>
              <a:gd name="connsiteY124" fmla="*/ 84832 h 598672"/>
              <a:gd name="connsiteX125" fmla="*/ 503472 w 704446"/>
              <a:gd name="connsiteY125" fmla="*/ 144979 h 598672"/>
              <a:gd name="connsiteX126" fmla="*/ 667397 w 704446"/>
              <a:gd name="connsiteY126" fmla="*/ 360205 h 598672"/>
              <a:gd name="connsiteX127" fmla="*/ 687678 w 704446"/>
              <a:gd name="connsiteY127" fmla="*/ 344122 h 598672"/>
              <a:gd name="connsiteX128" fmla="*/ 702207 w 704446"/>
              <a:gd name="connsiteY128" fmla="*/ 345800 h 598672"/>
              <a:gd name="connsiteX129" fmla="*/ 700532 w 704446"/>
              <a:gd name="connsiteY129" fmla="*/ 360325 h 598672"/>
              <a:gd name="connsiteX130" fmla="*/ 671991 w 704446"/>
              <a:gd name="connsiteY130" fmla="*/ 382960 h 598672"/>
              <a:gd name="connsiteX131" fmla="*/ 657340 w 704446"/>
              <a:gd name="connsiteY131" fmla="*/ 381123 h 598672"/>
              <a:gd name="connsiteX132" fmla="*/ 647760 w 704446"/>
              <a:gd name="connsiteY132" fmla="*/ 368545 h 598672"/>
              <a:gd name="connsiteX133" fmla="*/ 629625 w 704446"/>
              <a:gd name="connsiteY133" fmla="*/ 381417 h 598672"/>
              <a:gd name="connsiteX134" fmla="*/ 632690 w 704446"/>
              <a:gd name="connsiteY134" fmla="*/ 389077 h 598672"/>
              <a:gd name="connsiteX135" fmla="*/ 629161 w 704446"/>
              <a:gd name="connsiteY135" fmla="*/ 422125 h 598672"/>
              <a:gd name="connsiteX136" fmla="*/ 603298 w 704446"/>
              <a:gd name="connsiteY136" fmla="*/ 443000 h 598672"/>
              <a:gd name="connsiteX137" fmla="*/ 590974 w 704446"/>
              <a:gd name="connsiteY137" fmla="*/ 444788 h 598672"/>
              <a:gd name="connsiteX138" fmla="*/ 583152 w 704446"/>
              <a:gd name="connsiteY138" fmla="*/ 444063 h 598672"/>
              <a:gd name="connsiteX139" fmla="*/ 578126 w 704446"/>
              <a:gd name="connsiteY139" fmla="*/ 469668 h 598672"/>
              <a:gd name="connsiteX140" fmla="*/ 539924 w 704446"/>
              <a:gd name="connsiteY140" fmla="*/ 492304 h 598672"/>
              <a:gd name="connsiteX141" fmla="*/ 532090 w 704446"/>
              <a:gd name="connsiteY141" fmla="*/ 491587 h 598672"/>
              <a:gd name="connsiteX142" fmla="*/ 527092 w 704446"/>
              <a:gd name="connsiteY142" fmla="*/ 517211 h 598672"/>
              <a:gd name="connsiteX143" fmla="*/ 488890 w 704446"/>
              <a:gd name="connsiteY143" fmla="*/ 539847 h 598672"/>
              <a:gd name="connsiteX144" fmla="*/ 481079 w 704446"/>
              <a:gd name="connsiteY144" fmla="*/ 539133 h 598672"/>
              <a:gd name="connsiteX145" fmla="*/ 476055 w 704446"/>
              <a:gd name="connsiteY145" fmla="*/ 564754 h 598672"/>
              <a:gd name="connsiteX146" fmla="*/ 450192 w 704446"/>
              <a:gd name="connsiteY146" fmla="*/ 585629 h 598672"/>
              <a:gd name="connsiteX147" fmla="*/ 437869 w 704446"/>
              <a:gd name="connsiteY147" fmla="*/ 587418 h 598672"/>
              <a:gd name="connsiteX148" fmla="*/ 417146 w 704446"/>
              <a:gd name="connsiteY148" fmla="*/ 582101 h 598672"/>
              <a:gd name="connsiteX149" fmla="*/ 374710 w 704446"/>
              <a:gd name="connsiteY149" fmla="*/ 558971 h 598672"/>
              <a:gd name="connsiteX150" fmla="*/ 362240 w 704446"/>
              <a:gd name="connsiteY150" fmla="*/ 572964 h 598672"/>
              <a:gd name="connsiteX151" fmla="*/ 338118 w 704446"/>
              <a:gd name="connsiteY151" fmla="*/ 590418 h 598672"/>
              <a:gd name="connsiteX152" fmla="*/ 312756 w 704446"/>
              <a:gd name="connsiteY152" fmla="*/ 598672 h 598672"/>
              <a:gd name="connsiteX153" fmla="*/ 305786 w 704446"/>
              <a:gd name="connsiteY153" fmla="*/ 598115 h 598672"/>
              <a:gd name="connsiteX154" fmla="*/ 277483 w 704446"/>
              <a:gd name="connsiteY154" fmla="*/ 580694 h 598672"/>
              <a:gd name="connsiteX155" fmla="*/ 269245 w 704446"/>
              <a:gd name="connsiteY155" fmla="*/ 555932 h 598672"/>
              <a:gd name="connsiteX156" fmla="*/ 256095 w 704446"/>
              <a:gd name="connsiteY156" fmla="*/ 557992 h 598672"/>
              <a:gd name="connsiteX157" fmla="*/ 249125 w 704446"/>
              <a:gd name="connsiteY157" fmla="*/ 557433 h 598672"/>
              <a:gd name="connsiteX158" fmla="*/ 220822 w 704446"/>
              <a:gd name="connsiteY158" fmla="*/ 540012 h 598672"/>
              <a:gd name="connsiteX159" fmla="*/ 212609 w 704446"/>
              <a:gd name="connsiteY159" fmla="*/ 515200 h 598672"/>
              <a:gd name="connsiteX160" fmla="*/ 199463 w 704446"/>
              <a:gd name="connsiteY160" fmla="*/ 517225 h 598672"/>
              <a:gd name="connsiteX161" fmla="*/ 164659 w 704446"/>
              <a:gd name="connsiteY161" fmla="*/ 500005 h 598672"/>
              <a:gd name="connsiteX162" fmla="*/ 156116 w 704446"/>
              <a:gd name="connsiteY162" fmla="*/ 474486 h 598672"/>
              <a:gd name="connsiteX163" fmla="*/ 142743 w 704446"/>
              <a:gd name="connsiteY163" fmla="*/ 476607 h 598672"/>
              <a:gd name="connsiteX164" fmla="*/ 107502 w 704446"/>
              <a:gd name="connsiteY164" fmla="*/ 458654 h 598672"/>
              <a:gd name="connsiteX165" fmla="*/ 104140 w 704446"/>
              <a:gd name="connsiteY165" fmla="*/ 413233 h 598672"/>
              <a:gd name="connsiteX166" fmla="*/ 81836 w 704446"/>
              <a:gd name="connsiteY166" fmla="*/ 401337 h 598672"/>
              <a:gd name="connsiteX167" fmla="*/ 73930 w 704446"/>
              <a:gd name="connsiteY167" fmla="*/ 415030 h 598672"/>
              <a:gd name="connsiteX168" fmla="*/ 59807 w 704446"/>
              <a:gd name="connsiteY168" fmla="*/ 418813 h 598672"/>
              <a:gd name="connsiteX169" fmla="*/ 5170 w 704446"/>
              <a:gd name="connsiteY169" fmla="*/ 387267 h 598672"/>
              <a:gd name="connsiteX170" fmla="*/ 1386 w 704446"/>
              <a:gd name="connsiteY170" fmla="*/ 373144 h 598672"/>
              <a:gd name="connsiteX171" fmla="*/ 15509 w 704446"/>
              <a:gd name="connsiteY171" fmla="*/ 369360 h 598672"/>
              <a:gd name="connsiteX172" fmla="*/ 26720 w 704446"/>
              <a:gd name="connsiteY172" fmla="*/ 375833 h 598672"/>
              <a:gd name="connsiteX173" fmla="*/ 162526 w 704446"/>
              <a:gd name="connsiteY173" fmla="*/ 140607 h 598672"/>
              <a:gd name="connsiteX174" fmla="*/ 5170 w 704446"/>
              <a:gd name="connsiteY174" fmla="*/ 49757 h 598672"/>
              <a:gd name="connsiteX175" fmla="*/ 1386 w 704446"/>
              <a:gd name="connsiteY175" fmla="*/ 35634 h 598672"/>
              <a:gd name="connsiteX176" fmla="*/ 15509 w 704446"/>
              <a:gd name="connsiteY176" fmla="*/ 31851 h 598672"/>
              <a:gd name="connsiteX177" fmla="*/ 688522 w 704446"/>
              <a:gd name="connsiteY177" fmla="*/ 1640 h 598672"/>
              <a:gd name="connsiteX178" fmla="*/ 702806 w 704446"/>
              <a:gd name="connsiteY178" fmla="*/ 4756 h 598672"/>
              <a:gd name="connsiteX179" fmla="*/ 699690 w 704446"/>
              <a:gd name="connsiteY179" fmla="*/ 19043 h 598672"/>
              <a:gd name="connsiteX180" fmla="*/ 641763 w 704446"/>
              <a:gd name="connsiteY180" fmla="*/ 56222 h 598672"/>
              <a:gd name="connsiteX181" fmla="*/ 636188 w 704446"/>
              <a:gd name="connsiteY181" fmla="*/ 57860 h 598672"/>
              <a:gd name="connsiteX182" fmla="*/ 627479 w 704446"/>
              <a:gd name="connsiteY182" fmla="*/ 53104 h 598672"/>
              <a:gd name="connsiteX183" fmla="*/ 630595 w 704446"/>
              <a:gd name="connsiteY183" fmla="*/ 38818 h 5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704446" h="598672">
                <a:moveTo>
                  <a:pt x="340059" y="515328"/>
                </a:moveTo>
                <a:cubicBezTo>
                  <a:pt x="334383" y="514500"/>
                  <a:pt x="328398" y="515776"/>
                  <a:pt x="323449" y="519356"/>
                </a:cubicBezTo>
                <a:lnTo>
                  <a:pt x="321918" y="520465"/>
                </a:lnTo>
                <a:lnTo>
                  <a:pt x="299326" y="536810"/>
                </a:lnTo>
                <a:cubicBezTo>
                  <a:pt x="289315" y="544111"/>
                  <a:pt x="286938" y="558491"/>
                  <a:pt x="294232" y="568572"/>
                </a:cubicBezTo>
                <a:cubicBezTo>
                  <a:pt x="301494" y="578611"/>
                  <a:pt x="315945" y="580939"/>
                  <a:pt x="325994" y="573666"/>
                </a:cubicBezTo>
                <a:lnTo>
                  <a:pt x="350116" y="556211"/>
                </a:lnTo>
                <a:cubicBezTo>
                  <a:pt x="355138" y="552578"/>
                  <a:pt x="358397" y="547200"/>
                  <a:pt x="359290" y="541065"/>
                </a:cubicBezTo>
                <a:cubicBezTo>
                  <a:pt x="360185" y="534931"/>
                  <a:pt x="358598" y="528845"/>
                  <a:pt x="354822" y="523930"/>
                </a:cubicBezTo>
                <a:cubicBezTo>
                  <a:pt x="351105" y="519090"/>
                  <a:pt x="345736" y="516156"/>
                  <a:pt x="340059" y="515328"/>
                </a:cubicBezTo>
                <a:close/>
                <a:moveTo>
                  <a:pt x="299750" y="462729"/>
                </a:moveTo>
                <a:cubicBezTo>
                  <a:pt x="294106" y="461906"/>
                  <a:pt x="288150" y="463220"/>
                  <a:pt x="283129" y="466852"/>
                </a:cubicBezTo>
                <a:lnTo>
                  <a:pt x="281610" y="467951"/>
                </a:lnTo>
                <a:cubicBezTo>
                  <a:pt x="281606" y="467954"/>
                  <a:pt x="242653" y="496140"/>
                  <a:pt x="242653" y="496140"/>
                </a:cubicBezTo>
                <a:cubicBezTo>
                  <a:pt x="232504" y="503495"/>
                  <a:pt x="230224" y="517734"/>
                  <a:pt x="237573" y="527891"/>
                </a:cubicBezTo>
                <a:cubicBezTo>
                  <a:pt x="241135" y="532813"/>
                  <a:pt x="246400" y="536055"/>
                  <a:pt x="252399" y="537017"/>
                </a:cubicBezTo>
                <a:cubicBezTo>
                  <a:pt x="258399" y="537981"/>
                  <a:pt x="264413" y="536549"/>
                  <a:pt x="269335" y="532985"/>
                </a:cubicBezTo>
                <a:lnTo>
                  <a:pt x="309795" y="503708"/>
                </a:lnTo>
                <a:cubicBezTo>
                  <a:pt x="320038" y="496297"/>
                  <a:pt x="322212" y="481466"/>
                  <a:pt x="314503" y="471425"/>
                </a:cubicBezTo>
                <a:cubicBezTo>
                  <a:pt x="310727" y="466511"/>
                  <a:pt x="305395" y="463551"/>
                  <a:pt x="299750" y="462729"/>
                </a:cubicBezTo>
                <a:close/>
                <a:moveTo>
                  <a:pt x="257421" y="410024"/>
                </a:moveTo>
                <a:cubicBezTo>
                  <a:pt x="253980" y="409833"/>
                  <a:pt x="250507" y="410444"/>
                  <a:pt x="247336" y="411791"/>
                </a:cubicBezTo>
                <a:cubicBezTo>
                  <a:pt x="245107" y="412736"/>
                  <a:pt x="243268" y="414133"/>
                  <a:pt x="241278" y="415459"/>
                </a:cubicBezTo>
                <a:lnTo>
                  <a:pt x="186609" y="455014"/>
                </a:lnTo>
                <a:cubicBezTo>
                  <a:pt x="176465" y="462354"/>
                  <a:pt x="173514" y="477391"/>
                  <a:pt x="181177" y="487568"/>
                </a:cubicBezTo>
                <a:cubicBezTo>
                  <a:pt x="188574" y="497395"/>
                  <a:pt x="202706" y="499520"/>
                  <a:pt x="212675" y="492307"/>
                </a:cubicBezTo>
                <a:lnTo>
                  <a:pt x="269482" y="451204"/>
                </a:lnTo>
                <a:cubicBezTo>
                  <a:pt x="279721" y="443789"/>
                  <a:pt x="281891" y="428962"/>
                  <a:pt x="274183" y="418925"/>
                </a:cubicBezTo>
                <a:cubicBezTo>
                  <a:pt x="270171" y="413702"/>
                  <a:pt x="264006" y="410390"/>
                  <a:pt x="257421" y="410024"/>
                </a:cubicBezTo>
                <a:close/>
                <a:moveTo>
                  <a:pt x="215852" y="357488"/>
                </a:moveTo>
                <a:cubicBezTo>
                  <a:pt x="211226" y="357488"/>
                  <a:pt x="206553" y="358911"/>
                  <a:pt x="202490" y="361850"/>
                </a:cubicBezTo>
                <a:lnTo>
                  <a:pt x="129350" y="414770"/>
                </a:lnTo>
                <a:cubicBezTo>
                  <a:pt x="119189" y="422122"/>
                  <a:pt x="116904" y="436372"/>
                  <a:pt x="124255" y="446533"/>
                </a:cubicBezTo>
                <a:cubicBezTo>
                  <a:pt x="131608" y="456695"/>
                  <a:pt x="145858" y="458979"/>
                  <a:pt x="156016" y="451625"/>
                </a:cubicBezTo>
                <a:lnTo>
                  <a:pt x="229162" y="398702"/>
                </a:lnTo>
                <a:cubicBezTo>
                  <a:pt x="239400" y="391288"/>
                  <a:pt x="241571" y="376461"/>
                  <a:pt x="233864" y="366423"/>
                </a:cubicBezTo>
                <a:cubicBezTo>
                  <a:pt x="229367" y="360569"/>
                  <a:pt x="222661" y="357488"/>
                  <a:pt x="215852" y="357488"/>
                </a:cubicBezTo>
                <a:close/>
                <a:moveTo>
                  <a:pt x="194247" y="206634"/>
                </a:moveTo>
                <a:lnTo>
                  <a:pt x="92179" y="383418"/>
                </a:lnTo>
                <a:lnTo>
                  <a:pt x="118214" y="397303"/>
                </a:lnTo>
                <a:lnTo>
                  <a:pt x="190368" y="345103"/>
                </a:lnTo>
                <a:cubicBezTo>
                  <a:pt x="209537" y="331230"/>
                  <a:pt x="235850" y="335063"/>
                  <a:pt x="250264" y="353832"/>
                </a:cubicBezTo>
                <a:cubicBezTo>
                  <a:pt x="257472" y="363217"/>
                  <a:pt x="260500" y="374835"/>
                  <a:pt x="258794" y="386546"/>
                </a:cubicBezTo>
                <a:cubicBezTo>
                  <a:pt x="258658" y="387483"/>
                  <a:pt x="258481" y="388409"/>
                  <a:pt x="258287" y="389327"/>
                </a:cubicBezTo>
                <a:cubicBezTo>
                  <a:pt x="270559" y="389923"/>
                  <a:pt x="282459" y="395755"/>
                  <a:pt x="290584" y="406333"/>
                </a:cubicBezTo>
                <a:cubicBezTo>
                  <a:pt x="297792" y="415719"/>
                  <a:pt x="300820" y="427335"/>
                  <a:pt x="299114" y="439047"/>
                </a:cubicBezTo>
                <a:cubicBezTo>
                  <a:pt x="298978" y="439985"/>
                  <a:pt x="298800" y="440911"/>
                  <a:pt x="298606" y="441829"/>
                </a:cubicBezTo>
                <a:cubicBezTo>
                  <a:pt x="310879" y="442425"/>
                  <a:pt x="322779" y="448258"/>
                  <a:pt x="330903" y="458834"/>
                </a:cubicBezTo>
                <a:cubicBezTo>
                  <a:pt x="338112" y="468221"/>
                  <a:pt x="341140" y="479838"/>
                  <a:pt x="339434" y="491548"/>
                </a:cubicBezTo>
                <a:cubicBezTo>
                  <a:pt x="339298" y="492485"/>
                  <a:pt x="339120" y="493411"/>
                  <a:pt x="338926" y="494329"/>
                </a:cubicBezTo>
                <a:cubicBezTo>
                  <a:pt x="351199" y="494925"/>
                  <a:pt x="363099" y="500759"/>
                  <a:pt x="371222" y="511336"/>
                </a:cubicBezTo>
                <a:cubicBezTo>
                  <a:pt x="377270" y="519212"/>
                  <a:pt x="380362" y="528660"/>
                  <a:pt x="380197" y="538415"/>
                </a:cubicBezTo>
                <a:lnTo>
                  <a:pt x="427039" y="563947"/>
                </a:lnTo>
                <a:cubicBezTo>
                  <a:pt x="437935" y="569885"/>
                  <a:pt x="451969" y="565741"/>
                  <a:pt x="457896" y="554862"/>
                </a:cubicBezTo>
                <a:cubicBezTo>
                  <a:pt x="463836" y="543965"/>
                  <a:pt x="459689" y="529931"/>
                  <a:pt x="448810" y="524002"/>
                </a:cubicBezTo>
                <a:lnTo>
                  <a:pt x="382028" y="487602"/>
                </a:lnTo>
                <a:cubicBezTo>
                  <a:pt x="377014" y="484869"/>
                  <a:pt x="375166" y="478589"/>
                  <a:pt x="377899" y="473576"/>
                </a:cubicBezTo>
                <a:cubicBezTo>
                  <a:pt x="380631" y="468562"/>
                  <a:pt x="386908" y="466714"/>
                  <a:pt x="391926" y="469445"/>
                </a:cubicBezTo>
                <a:lnTo>
                  <a:pt x="478074" y="516402"/>
                </a:lnTo>
                <a:cubicBezTo>
                  <a:pt x="488973" y="522343"/>
                  <a:pt x="503007" y="518192"/>
                  <a:pt x="508934" y="507316"/>
                </a:cubicBezTo>
                <a:cubicBezTo>
                  <a:pt x="514931" y="496309"/>
                  <a:pt x="510863" y="482476"/>
                  <a:pt x="499863" y="476468"/>
                </a:cubicBezTo>
                <a:lnTo>
                  <a:pt x="417576" y="431616"/>
                </a:lnTo>
                <a:cubicBezTo>
                  <a:pt x="412561" y="428882"/>
                  <a:pt x="410713" y="422602"/>
                  <a:pt x="413446" y="417589"/>
                </a:cubicBezTo>
                <a:cubicBezTo>
                  <a:pt x="416178" y="412575"/>
                  <a:pt x="422458" y="410726"/>
                  <a:pt x="427471" y="413458"/>
                </a:cubicBezTo>
                <a:lnTo>
                  <a:pt x="529109" y="468858"/>
                </a:lnTo>
                <a:cubicBezTo>
                  <a:pt x="540123" y="474862"/>
                  <a:pt x="553966" y="470782"/>
                  <a:pt x="559969" y="459771"/>
                </a:cubicBezTo>
                <a:cubicBezTo>
                  <a:pt x="565969" y="448759"/>
                  <a:pt x="561895" y="434916"/>
                  <a:pt x="550881" y="428913"/>
                </a:cubicBezTo>
                <a:lnTo>
                  <a:pt x="450710" y="374315"/>
                </a:lnTo>
                <a:cubicBezTo>
                  <a:pt x="445696" y="371581"/>
                  <a:pt x="443848" y="365302"/>
                  <a:pt x="446581" y="360288"/>
                </a:cubicBezTo>
                <a:cubicBezTo>
                  <a:pt x="449313" y="355274"/>
                  <a:pt x="455591" y="353427"/>
                  <a:pt x="460608" y="356158"/>
                </a:cubicBezTo>
                <a:lnTo>
                  <a:pt x="580145" y="421313"/>
                </a:lnTo>
                <a:cubicBezTo>
                  <a:pt x="591041" y="427253"/>
                  <a:pt x="605075" y="423105"/>
                  <a:pt x="611004" y="412227"/>
                </a:cubicBezTo>
                <a:cubicBezTo>
                  <a:pt x="616943" y="401327"/>
                  <a:pt x="612792" y="387298"/>
                  <a:pt x="601915" y="381369"/>
                </a:cubicBezTo>
                <a:lnTo>
                  <a:pt x="386495" y="263954"/>
                </a:lnTo>
                <a:lnTo>
                  <a:pt x="384616" y="266960"/>
                </a:lnTo>
                <a:lnTo>
                  <a:pt x="384616" y="352223"/>
                </a:lnTo>
                <a:cubicBezTo>
                  <a:pt x="384616" y="382247"/>
                  <a:pt x="360189" y="406675"/>
                  <a:pt x="330163" y="406675"/>
                </a:cubicBezTo>
                <a:cubicBezTo>
                  <a:pt x="300139" y="406675"/>
                  <a:pt x="275711" y="382248"/>
                  <a:pt x="275711" y="352223"/>
                </a:cubicBezTo>
                <a:lnTo>
                  <a:pt x="275711" y="263995"/>
                </a:lnTo>
                <a:cubicBezTo>
                  <a:pt x="275711" y="263149"/>
                  <a:pt x="275815" y="262307"/>
                  <a:pt x="276019" y="261487"/>
                </a:cubicBezTo>
                <a:lnTo>
                  <a:pt x="286174" y="220863"/>
                </a:lnTo>
                <a:lnTo>
                  <a:pt x="268504" y="213422"/>
                </a:lnTo>
                <a:lnTo>
                  <a:pt x="219859" y="219120"/>
                </a:lnTo>
                <a:cubicBezTo>
                  <a:pt x="217645" y="219377"/>
                  <a:pt x="215398" y="218915"/>
                  <a:pt x="213465" y="217792"/>
                </a:cubicBezTo>
                <a:close/>
                <a:moveTo>
                  <a:pt x="316179" y="186107"/>
                </a:moveTo>
                <a:lnTo>
                  <a:pt x="296390" y="265268"/>
                </a:lnTo>
                <a:lnTo>
                  <a:pt x="296390" y="352223"/>
                </a:lnTo>
                <a:cubicBezTo>
                  <a:pt x="296390" y="370846"/>
                  <a:pt x="311539" y="385997"/>
                  <a:pt x="330165" y="385997"/>
                </a:cubicBezTo>
                <a:cubicBezTo>
                  <a:pt x="348790" y="385997"/>
                  <a:pt x="363939" y="370845"/>
                  <a:pt x="363939" y="352223"/>
                </a:cubicBezTo>
                <a:lnTo>
                  <a:pt x="363939" y="263995"/>
                </a:lnTo>
                <a:cubicBezTo>
                  <a:pt x="363939" y="262057"/>
                  <a:pt x="364486" y="260158"/>
                  <a:pt x="365511" y="258515"/>
                </a:cubicBezTo>
                <a:lnTo>
                  <a:pt x="387893" y="222703"/>
                </a:lnTo>
                <a:cubicBezTo>
                  <a:pt x="390919" y="217860"/>
                  <a:pt x="397303" y="216390"/>
                  <a:pt x="402140" y="219414"/>
                </a:cubicBezTo>
                <a:cubicBezTo>
                  <a:pt x="406983" y="222440"/>
                  <a:pt x="408456" y="228818"/>
                  <a:pt x="405430" y="233661"/>
                </a:cubicBezTo>
                <a:lnTo>
                  <a:pt x="397478" y="246384"/>
                </a:lnTo>
                <a:lnTo>
                  <a:pt x="611814" y="363212"/>
                </a:lnTo>
                <a:cubicBezTo>
                  <a:pt x="613247" y="363992"/>
                  <a:pt x="614617" y="364853"/>
                  <a:pt x="615936" y="365772"/>
                </a:cubicBezTo>
                <a:lnTo>
                  <a:pt x="635219" y="352086"/>
                </a:lnTo>
                <a:lnTo>
                  <a:pt x="511531" y="189691"/>
                </a:lnTo>
                <a:lnTo>
                  <a:pt x="493885" y="203200"/>
                </a:lnTo>
                <a:cubicBezTo>
                  <a:pt x="491196" y="205258"/>
                  <a:pt x="487575" y="205870"/>
                  <a:pt x="484358" y="204807"/>
                </a:cubicBezTo>
                <a:lnTo>
                  <a:pt x="427756" y="186107"/>
                </a:lnTo>
                <a:close/>
                <a:moveTo>
                  <a:pt x="180434" y="150947"/>
                </a:moveTo>
                <a:lnTo>
                  <a:pt x="44628" y="386172"/>
                </a:lnTo>
                <a:lnTo>
                  <a:pt x="61194" y="395737"/>
                </a:lnTo>
                <a:lnTo>
                  <a:pt x="197000" y="160512"/>
                </a:lnTo>
                <a:close/>
                <a:moveTo>
                  <a:pt x="15509" y="31851"/>
                </a:moveTo>
                <a:lnTo>
                  <a:pt x="216295" y="147777"/>
                </a:lnTo>
                <a:cubicBezTo>
                  <a:pt x="221168" y="150591"/>
                  <a:pt x="222894" y="157021"/>
                  <a:pt x="220079" y="161900"/>
                </a:cubicBezTo>
                <a:lnTo>
                  <a:pt x="204588" y="188730"/>
                </a:lnTo>
                <a:lnTo>
                  <a:pt x="220874" y="198185"/>
                </a:lnTo>
                <a:lnTo>
                  <a:pt x="268806" y="192571"/>
                </a:lnTo>
                <a:cubicBezTo>
                  <a:pt x="270574" y="192365"/>
                  <a:pt x="272374" y="192618"/>
                  <a:pt x="274020" y="193311"/>
                </a:cubicBezTo>
                <a:lnTo>
                  <a:pt x="291251" y="200566"/>
                </a:lnTo>
                <a:lnTo>
                  <a:pt x="298078" y="173261"/>
                </a:lnTo>
                <a:cubicBezTo>
                  <a:pt x="299228" y="168659"/>
                  <a:pt x="303364" y="165429"/>
                  <a:pt x="308108" y="165429"/>
                </a:cubicBezTo>
                <a:lnTo>
                  <a:pt x="429421" y="165429"/>
                </a:lnTo>
                <a:cubicBezTo>
                  <a:pt x="430513" y="165429"/>
                  <a:pt x="431629" y="165612"/>
                  <a:pt x="432665" y="165951"/>
                </a:cubicBezTo>
                <a:lnTo>
                  <a:pt x="485657" y="183459"/>
                </a:lnTo>
                <a:lnTo>
                  <a:pt x="499004" y="173242"/>
                </a:lnTo>
                <a:lnTo>
                  <a:pt x="480233" y="148596"/>
                </a:lnTo>
                <a:cubicBezTo>
                  <a:pt x="476626" y="143860"/>
                  <a:pt x="477872" y="136842"/>
                  <a:pt x="482875" y="133630"/>
                </a:cubicBezTo>
                <a:lnTo>
                  <a:pt x="586015" y="67431"/>
                </a:lnTo>
                <a:cubicBezTo>
                  <a:pt x="590821" y="64346"/>
                  <a:pt x="597216" y="65741"/>
                  <a:pt x="600300" y="70547"/>
                </a:cubicBezTo>
                <a:cubicBezTo>
                  <a:pt x="603384" y="75353"/>
                  <a:pt x="601989" y="81748"/>
                  <a:pt x="597183" y="84832"/>
                </a:cubicBezTo>
                <a:lnTo>
                  <a:pt x="503472" y="144979"/>
                </a:lnTo>
                <a:lnTo>
                  <a:pt x="667397" y="360205"/>
                </a:lnTo>
                <a:lnTo>
                  <a:pt x="687678" y="344122"/>
                </a:lnTo>
                <a:cubicBezTo>
                  <a:pt x="692155" y="340575"/>
                  <a:pt x="698656" y="341323"/>
                  <a:pt x="702207" y="345800"/>
                </a:cubicBezTo>
                <a:cubicBezTo>
                  <a:pt x="705756" y="350274"/>
                  <a:pt x="705005" y="356777"/>
                  <a:pt x="700532" y="360325"/>
                </a:cubicBezTo>
                <a:lnTo>
                  <a:pt x="671991" y="382960"/>
                </a:lnTo>
                <a:cubicBezTo>
                  <a:pt x="667513" y="386508"/>
                  <a:pt x="660797" y="385660"/>
                  <a:pt x="657340" y="381123"/>
                </a:cubicBezTo>
                <a:lnTo>
                  <a:pt x="647760" y="368545"/>
                </a:lnTo>
                <a:lnTo>
                  <a:pt x="629625" y="381417"/>
                </a:lnTo>
                <a:cubicBezTo>
                  <a:pt x="630870" y="383844"/>
                  <a:pt x="631903" y="386402"/>
                  <a:pt x="632690" y="389077"/>
                </a:cubicBezTo>
                <a:cubicBezTo>
                  <a:pt x="635968" y="400205"/>
                  <a:pt x="634713" y="411941"/>
                  <a:pt x="629161" y="422125"/>
                </a:cubicBezTo>
                <a:cubicBezTo>
                  <a:pt x="623610" y="432310"/>
                  <a:pt x="614424" y="439722"/>
                  <a:pt x="603298" y="443000"/>
                </a:cubicBezTo>
                <a:cubicBezTo>
                  <a:pt x="599237" y="444195"/>
                  <a:pt x="595093" y="444788"/>
                  <a:pt x="590974" y="444788"/>
                </a:cubicBezTo>
                <a:cubicBezTo>
                  <a:pt x="588346" y="444788"/>
                  <a:pt x="585732" y="444542"/>
                  <a:pt x="583152" y="444063"/>
                </a:cubicBezTo>
                <a:cubicBezTo>
                  <a:pt x="584155" y="452858"/>
                  <a:pt x="582451" y="461735"/>
                  <a:pt x="578126" y="469668"/>
                </a:cubicBezTo>
                <a:cubicBezTo>
                  <a:pt x="570256" y="484109"/>
                  <a:pt x="555318" y="492302"/>
                  <a:pt x="539924" y="492304"/>
                </a:cubicBezTo>
                <a:cubicBezTo>
                  <a:pt x="537314" y="492304"/>
                  <a:pt x="534693" y="492067"/>
                  <a:pt x="532090" y="491587"/>
                </a:cubicBezTo>
                <a:cubicBezTo>
                  <a:pt x="533064" y="500152"/>
                  <a:pt x="531521" y="509084"/>
                  <a:pt x="527092" y="517211"/>
                </a:cubicBezTo>
                <a:cubicBezTo>
                  <a:pt x="519221" y="531652"/>
                  <a:pt x="504283" y="539846"/>
                  <a:pt x="488890" y="539847"/>
                </a:cubicBezTo>
                <a:cubicBezTo>
                  <a:pt x="486288" y="539847"/>
                  <a:pt x="483676" y="539610"/>
                  <a:pt x="481079" y="539133"/>
                </a:cubicBezTo>
                <a:cubicBezTo>
                  <a:pt x="482086" y="547933"/>
                  <a:pt x="480382" y="556815"/>
                  <a:pt x="476055" y="564754"/>
                </a:cubicBezTo>
                <a:cubicBezTo>
                  <a:pt x="470504" y="574940"/>
                  <a:pt x="461319" y="582352"/>
                  <a:pt x="450192" y="585629"/>
                </a:cubicBezTo>
                <a:cubicBezTo>
                  <a:pt x="446132" y="586825"/>
                  <a:pt x="441987" y="587418"/>
                  <a:pt x="437869" y="587418"/>
                </a:cubicBezTo>
                <a:cubicBezTo>
                  <a:pt x="430703" y="587418"/>
                  <a:pt x="423612" y="585626"/>
                  <a:pt x="417146" y="582101"/>
                </a:cubicBezTo>
                <a:lnTo>
                  <a:pt x="374710" y="558971"/>
                </a:lnTo>
                <a:cubicBezTo>
                  <a:pt x="371670" y="564419"/>
                  <a:pt x="367459" y="569189"/>
                  <a:pt x="362240" y="572964"/>
                </a:cubicBezTo>
                <a:lnTo>
                  <a:pt x="338118" y="590418"/>
                </a:lnTo>
                <a:cubicBezTo>
                  <a:pt x="330632" y="595836"/>
                  <a:pt x="321821" y="598672"/>
                  <a:pt x="312756" y="598672"/>
                </a:cubicBezTo>
                <a:cubicBezTo>
                  <a:pt x="310443" y="598673"/>
                  <a:pt x="308114" y="598488"/>
                  <a:pt x="305786" y="598115"/>
                </a:cubicBezTo>
                <a:cubicBezTo>
                  <a:pt x="294334" y="596278"/>
                  <a:pt x="284282" y="590089"/>
                  <a:pt x="277483" y="580694"/>
                </a:cubicBezTo>
                <a:cubicBezTo>
                  <a:pt x="272184" y="573373"/>
                  <a:pt x="269368" y="564786"/>
                  <a:pt x="269245" y="555932"/>
                </a:cubicBezTo>
                <a:cubicBezTo>
                  <a:pt x="265010" y="557292"/>
                  <a:pt x="260584" y="557992"/>
                  <a:pt x="256095" y="557992"/>
                </a:cubicBezTo>
                <a:cubicBezTo>
                  <a:pt x="253782" y="557992"/>
                  <a:pt x="251453" y="557807"/>
                  <a:pt x="249125" y="557433"/>
                </a:cubicBezTo>
                <a:cubicBezTo>
                  <a:pt x="237673" y="555596"/>
                  <a:pt x="227621" y="549409"/>
                  <a:pt x="220822" y="540012"/>
                </a:cubicBezTo>
                <a:cubicBezTo>
                  <a:pt x="215390" y="532505"/>
                  <a:pt x="212725" y="523829"/>
                  <a:pt x="212609" y="515200"/>
                </a:cubicBezTo>
                <a:cubicBezTo>
                  <a:pt x="208323" y="516558"/>
                  <a:pt x="203885" y="517225"/>
                  <a:pt x="199463" y="517225"/>
                </a:cubicBezTo>
                <a:cubicBezTo>
                  <a:pt x="186228" y="517225"/>
                  <a:pt x="173133" y="511261"/>
                  <a:pt x="164659" y="500005"/>
                </a:cubicBezTo>
                <a:cubicBezTo>
                  <a:pt x="159078" y="492593"/>
                  <a:pt x="156144" y="483718"/>
                  <a:pt x="156116" y="474486"/>
                </a:cubicBezTo>
                <a:cubicBezTo>
                  <a:pt x="151752" y="475903"/>
                  <a:pt x="147238" y="476607"/>
                  <a:pt x="142743" y="476607"/>
                </a:cubicBezTo>
                <a:cubicBezTo>
                  <a:pt x="129273" y="476607"/>
                  <a:pt x="115985" y="470375"/>
                  <a:pt x="107502" y="458654"/>
                </a:cubicBezTo>
                <a:cubicBezTo>
                  <a:pt x="97581" y="444942"/>
                  <a:pt x="96864" y="427337"/>
                  <a:pt x="104140" y="413233"/>
                </a:cubicBezTo>
                <a:lnTo>
                  <a:pt x="81836" y="401337"/>
                </a:lnTo>
                <a:lnTo>
                  <a:pt x="73930" y="415030"/>
                </a:lnTo>
                <a:cubicBezTo>
                  <a:pt x="71118" y="419903"/>
                  <a:pt x="64690" y="421631"/>
                  <a:pt x="59807" y="418813"/>
                </a:cubicBezTo>
                <a:lnTo>
                  <a:pt x="5170" y="387267"/>
                </a:lnTo>
                <a:cubicBezTo>
                  <a:pt x="225" y="384412"/>
                  <a:pt x="-1469" y="378089"/>
                  <a:pt x="1386" y="373144"/>
                </a:cubicBezTo>
                <a:cubicBezTo>
                  <a:pt x="4238" y="368199"/>
                  <a:pt x="10560" y="366503"/>
                  <a:pt x="15509" y="369360"/>
                </a:cubicBezTo>
                <a:lnTo>
                  <a:pt x="26720" y="375833"/>
                </a:lnTo>
                <a:lnTo>
                  <a:pt x="162526" y="140607"/>
                </a:lnTo>
                <a:lnTo>
                  <a:pt x="5170" y="49757"/>
                </a:lnTo>
                <a:cubicBezTo>
                  <a:pt x="225" y="46903"/>
                  <a:pt x="-1469" y="40579"/>
                  <a:pt x="1386" y="35634"/>
                </a:cubicBezTo>
                <a:cubicBezTo>
                  <a:pt x="4238" y="30689"/>
                  <a:pt x="10560" y="28994"/>
                  <a:pt x="15509" y="31851"/>
                </a:cubicBezTo>
                <a:close/>
                <a:moveTo>
                  <a:pt x="688522" y="1640"/>
                </a:moveTo>
                <a:cubicBezTo>
                  <a:pt x="693328" y="-1445"/>
                  <a:pt x="699723" y="-50"/>
                  <a:pt x="702806" y="4756"/>
                </a:cubicBezTo>
                <a:cubicBezTo>
                  <a:pt x="705889" y="9560"/>
                  <a:pt x="704494" y="15955"/>
                  <a:pt x="699690" y="19043"/>
                </a:cubicBezTo>
                <a:lnTo>
                  <a:pt x="641763" y="56222"/>
                </a:lnTo>
                <a:cubicBezTo>
                  <a:pt x="640033" y="57331"/>
                  <a:pt x="638100" y="57860"/>
                  <a:pt x="636188" y="57860"/>
                </a:cubicBezTo>
                <a:cubicBezTo>
                  <a:pt x="632784" y="57860"/>
                  <a:pt x="629453" y="56182"/>
                  <a:pt x="627479" y="53104"/>
                </a:cubicBezTo>
                <a:cubicBezTo>
                  <a:pt x="624394" y="48298"/>
                  <a:pt x="625789" y="41903"/>
                  <a:pt x="630595" y="38818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358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6" name="Фигура">
            <a:extLst>
              <a:ext uri="{FF2B5EF4-FFF2-40B4-BE49-F238E27FC236}">
                <a16:creationId xmlns:a16="http://schemas.microsoft.com/office/drawing/2014/main" id="{A6D81D83-8BB2-ED67-F468-B92627B8DE1C}"/>
              </a:ext>
            </a:extLst>
          </p:cNvPr>
          <p:cNvSpPr>
            <a:spLocks noChangeAspect="1"/>
          </p:cNvSpPr>
          <p:nvPr/>
        </p:nvSpPr>
        <p:spPr>
          <a:xfrm rot="16200000">
            <a:off x="2917872" y="3646361"/>
            <a:ext cx="288000" cy="28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056" y="10814"/>
                </a:moveTo>
                <a:cubicBezTo>
                  <a:pt x="18056" y="11053"/>
                  <a:pt x="17972" y="11278"/>
                  <a:pt x="17803" y="11447"/>
                </a:cubicBezTo>
                <a:lnTo>
                  <a:pt x="12712" y="16537"/>
                </a:lnTo>
                <a:lnTo>
                  <a:pt x="11433" y="17817"/>
                </a:lnTo>
                <a:cubicBezTo>
                  <a:pt x="11264" y="17986"/>
                  <a:pt x="11039" y="18070"/>
                  <a:pt x="10800" y="18070"/>
                </a:cubicBezTo>
                <a:cubicBezTo>
                  <a:pt x="10561" y="18070"/>
                  <a:pt x="10336" y="17986"/>
                  <a:pt x="10167" y="17817"/>
                </a:cubicBezTo>
                <a:lnTo>
                  <a:pt x="8888" y="16537"/>
                </a:lnTo>
                <a:lnTo>
                  <a:pt x="3797" y="11447"/>
                </a:lnTo>
                <a:cubicBezTo>
                  <a:pt x="3628" y="11278"/>
                  <a:pt x="3544" y="11053"/>
                  <a:pt x="3544" y="10814"/>
                </a:cubicBezTo>
                <a:cubicBezTo>
                  <a:pt x="3544" y="10575"/>
                  <a:pt x="3628" y="10350"/>
                  <a:pt x="3797" y="10181"/>
                </a:cubicBezTo>
                <a:lnTo>
                  <a:pt x="5076" y="8901"/>
                </a:lnTo>
                <a:cubicBezTo>
                  <a:pt x="5245" y="8733"/>
                  <a:pt x="5470" y="8634"/>
                  <a:pt x="5709" y="8634"/>
                </a:cubicBezTo>
                <a:cubicBezTo>
                  <a:pt x="5948" y="8634"/>
                  <a:pt x="6174" y="8733"/>
                  <a:pt x="6342" y="8901"/>
                </a:cubicBezTo>
                <a:lnTo>
                  <a:pt x="9000" y="11560"/>
                </a:lnTo>
                <a:lnTo>
                  <a:pt x="9000" y="4500"/>
                </a:lnTo>
                <a:cubicBezTo>
                  <a:pt x="9000" y="4008"/>
                  <a:pt x="9408" y="3600"/>
                  <a:pt x="9900" y="3600"/>
                </a:cubicBezTo>
                <a:lnTo>
                  <a:pt x="11700" y="3600"/>
                </a:lnTo>
                <a:cubicBezTo>
                  <a:pt x="12192" y="3600"/>
                  <a:pt x="12600" y="4008"/>
                  <a:pt x="12600" y="4500"/>
                </a:cubicBezTo>
                <a:lnTo>
                  <a:pt x="12600" y="11560"/>
                </a:lnTo>
                <a:lnTo>
                  <a:pt x="15258" y="8901"/>
                </a:lnTo>
                <a:cubicBezTo>
                  <a:pt x="15426" y="8733"/>
                  <a:pt x="15652" y="8649"/>
                  <a:pt x="15891" y="8649"/>
                </a:cubicBezTo>
                <a:cubicBezTo>
                  <a:pt x="16130" y="8649"/>
                  <a:pt x="16355" y="8733"/>
                  <a:pt x="16523" y="8901"/>
                </a:cubicBezTo>
                <a:lnTo>
                  <a:pt x="17803" y="10181"/>
                </a:lnTo>
                <a:cubicBezTo>
                  <a:pt x="17972" y="10350"/>
                  <a:pt x="18056" y="10575"/>
                  <a:pt x="18056" y="10814"/>
                </a:cubicBezTo>
                <a:moveTo>
                  <a:pt x="21600" y="10800"/>
                </a:moveTo>
                <a:cubicBezTo>
                  <a:pt x="21600" y="4838"/>
                  <a:pt x="16762" y="0"/>
                  <a:pt x="10800" y="0"/>
                </a:cubicBezTo>
                <a:cubicBezTo>
                  <a:pt x="4838" y="0"/>
                  <a:pt x="0" y="4838"/>
                  <a:pt x="0" y="10800"/>
                </a:cubicBezTo>
                <a:cubicBezTo>
                  <a:pt x="0" y="16762"/>
                  <a:pt x="4838" y="21600"/>
                  <a:pt x="10800" y="21600"/>
                </a:cubicBezTo>
                <a:cubicBezTo>
                  <a:pt x="16762" y="21600"/>
                  <a:pt x="21600" y="16762"/>
                  <a:pt x="21600" y="10800"/>
                </a:cubicBezTo>
              </a:path>
            </a:pathLst>
          </a:custGeom>
          <a:solidFill>
            <a:srgbClr val="C3D4E6">
              <a:alpha val="50000"/>
            </a:srgbClr>
          </a:solidFill>
          <a:ln w="1458" cap="flat">
            <a:noFill/>
            <a:prstDash val="solid"/>
            <a:miter/>
          </a:ln>
        </p:spPr>
        <p:txBody>
          <a:bodyPr rtlCol="0" anchor="ctr"/>
          <a:lstStyle/>
          <a:p>
            <a:endParaRPr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7" name="Фигура">
            <a:extLst>
              <a:ext uri="{FF2B5EF4-FFF2-40B4-BE49-F238E27FC236}">
                <a16:creationId xmlns:a16="http://schemas.microsoft.com/office/drawing/2014/main" id="{E8B591B9-102D-3AEA-031E-3877043D02E0}"/>
              </a:ext>
            </a:extLst>
          </p:cNvPr>
          <p:cNvSpPr>
            <a:spLocks noChangeAspect="1"/>
          </p:cNvSpPr>
          <p:nvPr/>
        </p:nvSpPr>
        <p:spPr>
          <a:xfrm>
            <a:off x="4305128" y="4419648"/>
            <a:ext cx="288000" cy="28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056" y="10814"/>
                </a:moveTo>
                <a:cubicBezTo>
                  <a:pt x="18056" y="11053"/>
                  <a:pt x="17972" y="11278"/>
                  <a:pt x="17803" y="11447"/>
                </a:cubicBezTo>
                <a:lnTo>
                  <a:pt x="12712" y="16537"/>
                </a:lnTo>
                <a:lnTo>
                  <a:pt x="11433" y="17817"/>
                </a:lnTo>
                <a:cubicBezTo>
                  <a:pt x="11264" y="17986"/>
                  <a:pt x="11039" y="18070"/>
                  <a:pt x="10800" y="18070"/>
                </a:cubicBezTo>
                <a:cubicBezTo>
                  <a:pt x="10561" y="18070"/>
                  <a:pt x="10336" y="17986"/>
                  <a:pt x="10167" y="17817"/>
                </a:cubicBezTo>
                <a:lnTo>
                  <a:pt x="8888" y="16537"/>
                </a:lnTo>
                <a:lnTo>
                  <a:pt x="3797" y="11447"/>
                </a:lnTo>
                <a:cubicBezTo>
                  <a:pt x="3628" y="11278"/>
                  <a:pt x="3544" y="11053"/>
                  <a:pt x="3544" y="10814"/>
                </a:cubicBezTo>
                <a:cubicBezTo>
                  <a:pt x="3544" y="10575"/>
                  <a:pt x="3628" y="10350"/>
                  <a:pt x="3797" y="10181"/>
                </a:cubicBezTo>
                <a:lnTo>
                  <a:pt x="5076" y="8901"/>
                </a:lnTo>
                <a:cubicBezTo>
                  <a:pt x="5245" y="8733"/>
                  <a:pt x="5470" y="8634"/>
                  <a:pt x="5709" y="8634"/>
                </a:cubicBezTo>
                <a:cubicBezTo>
                  <a:pt x="5948" y="8634"/>
                  <a:pt x="6174" y="8733"/>
                  <a:pt x="6342" y="8901"/>
                </a:cubicBezTo>
                <a:lnTo>
                  <a:pt x="9000" y="11560"/>
                </a:lnTo>
                <a:lnTo>
                  <a:pt x="9000" y="4500"/>
                </a:lnTo>
                <a:cubicBezTo>
                  <a:pt x="9000" y="4008"/>
                  <a:pt x="9408" y="3600"/>
                  <a:pt x="9900" y="3600"/>
                </a:cubicBezTo>
                <a:lnTo>
                  <a:pt x="11700" y="3600"/>
                </a:lnTo>
                <a:cubicBezTo>
                  <a:pt x="12192" y="3600"/>
                  <a:pt x="12600" y="4008"/>
                  <a:pt x="12600" y="4500"/>
                </a:cubicBezTo>
                <a:lnTo>
                  <a:pt x="12600" y="11560"/>
                </a:lnTo>
                <a:lnTo>
                  <a:pt x="15258" y="8901"/>
                </a:lnTo>
                <a:cubicBezTo>
                  <a:pt x="15426" y="8733"/>
                  <a:pt x="15652" y="8649"/>
                  <a:pt x="15891" y="8649"/>
                </a:cubicBezTo>
                <a:cubicBezTo>
                  <a:pt x="16130" y="8649"/>
                  <a:pt x="16355" y="8733"/>
                  <a:pt x="16523" y="8901"/>
                </a:cubicBezTo>
                <a:lnTo>
                  <a:pt x="17803" y="10181"/>
                </a:lnTo>
                <a:cubicBezTo>
                  <a:pt x="17972" y="10350"/>
                  <a:pt x="18056" y="10575"/>
                  <a:pt x="18056" y="10814"/>
                </a:cubicBezTo>
                <a:moveTo>
                  <a:pt x="21600" y="10800"/>
                </a:moveTo>
                <a:cubicBezTo>
                  <a:pt x="21600" y="4838"/>
                  <a:pt x="16762" y="0"/>
                  <a:pt x="10800" y="0"/>
                </a:cubicBezTo>
                <a:cubicBezTo>
                  <a:pt x="4838" y="0"/>
                  <a:pt x="0" y="4838"/>
                  <a:pt x="0" y="10800"/>
                </a:cubicBezTo>
                <a:cubicBezTo>
                  <a:pt x="0" y="16762"/>
                  <a:pt x="4838" y="21600"/>
                  <a:pt x="10800" y="21600"/>
                </a:cubicBezTo>
                <a:cubicBezTo>
                  <a:pt x="16762" y="21600"/>
                  <a:pt x="21600" y="16762"/>
                  <a:pt x="21600" y="10800"/>
                </a:cubicBezTo>
              </a:path>
            </a:pathLst>
          </a:custGeom>
          <a:solidFill>
            <a:srgbClr val="C3D4E6">
              <a:alpha val="50000"/>
            </a:srgbClr>
          </a:solidFill>
          <a:ln w="1458" cap="flat">
            <a:noFill/>
            <a:prstDash val="solid"/>
            <a:miter/>
          </a:ln>
        </p:spPr>
        <p:txBody>
          <a:bodyPr rtlCol="0" anchor="ctr"/>
          <a:lstStyle/>
          <a:p>
            <a:endParaRPr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8" name="Фигура">
            <a:extLst>
              <a:ext uri="{FF2B5EF4-FFF2-40B4-BE49-F238E27FC236}">
                <a16:creationId xmlns:a16="http://schemas.microsoft.com/office/drawing/2014/main" id="{F03BCC25-28F9-FDE9-1C93-A2CFE2374227}"/>
              </a:ext>
            </a:extLst>
          </p:cNvPr>
          <p:cNvSpPr>
            <a:spLocks noChangeAspect="1"/>
          </p:cNvSpPr>
          <p:nvPr/>
        </p:nvSpPr>
        <p:spPr>
          <a:xfrm rot="5400000">
            <a:off x="2924675" y="5155573"/>
            <a:ext cx="288000" cy="28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056" y="10814"/>
                </a:moveTo>
                <a:cubicBezTo>
                  <a:pt x="18056" y="11053"/>
                  <a:pt x="17972" y="11278"/>
                  <a:pt x="17803" y="11447"/>
                </a:cubicBezTo>
                <a:lnTo>
                  <a:pt x="12712" y="16537"/>
                </a:lnTo>
                <a:lnTo>
                  <a:pt x="11433" y="17817"/>
                </a:lnTo>
                <a:cubicBezTo>
                  <a:pt x="11264" y="17986"/>
                  <a:pt x="11039" y="18070"/>
                  <a:pt x="10800" y="18070"/>
                </a:cubicBezTo>
                <a:cubicBezTo>
                  <a:pt x="10561" y="18070"/>
                  <a:pt x="10336" y="17986"/>
                  <a:pt x="10167" y="17817"/>
                </a:cubicBezTo>
                <a:lnTo>
                  <a:pt x="8888" y="16537"/>
                </a:lnTo>
                <a:lnTo>
                  <a:pt x="3797" y="11447"/>
                </a:lnTo>
                <a:cubicBezTo>
                  <a:pt x="3628" y="11278"/>
                  <a:pt x="3544" y="11053"/>
                  <a:pt x="3544" y="10814"/>
                </a:cubicBezTo>
                <a:cubicBezTo>
                  <a:pt x="3544" y="10575"/>
                  <a:pt x="3628" y="10350"/>
                  <a:pt x="3797" y="10181"/>
                </a:cubicBezTo>
                <a:lnTo>
                  <a:pt x="5076" y="8901"/>
                </a:lnTo>
                <a:cubicBezTo>
                  <a:pt x="5245" y="8733"/>
                  <a:pt x="5470" y="8634"/>
                  <a:pt x="5709" y="8634"/>
                </a:cubicBezTo>
                <a:cubicBezTo>
                  <a:pt x="5948" y="8634"/>
                  <a:pt x="6174" y="8733"/>
                  <a:pt x="6342" y="8901"/>
                </a:cubicBezTo>
                <a:lnTo>
                  <a:pt x="9000" y="11560"/>
                </a:lnTo>
                <a:lnTo>
                  <a:pt x="9000" y="4500"/>
                </a:lnTo>
                <a:cubicBezTo>
                  <a:pt x="9000" y="4008"/>
                  <a:pt x="9408" y="3600"/>
                  <a:pt x="9900" y="3600"/>
                </a:cubicBezTo>
                <a:lnTo>
                  <a:pt x="11700" y="3600"/>
                </a:lnTo>
                <a:cubicBezTo>
                  <a:pt x="12192" y="3600"/>
                  <a:pt x="12600" y="4008"/>
                  <a:pt x="12600" y="4500"/>
                </a:cubicBezTo>
                <a:lnTo>
                  <a:pt x="12600" y="11560"/>
                </a:lnTo>
                <a:lnTo>
                  <a:pt x="15258" y="8901"/>
                </a:lnTo>
                <a:cubicBezTo>
                  <a:pt x="15426" y="8733"/>
                  <a:pt x="15652" y="8649"/>
                  <a:pt x="15891" y="8649"/>
                </a:cubicBezTo>
                <a:cubicBezTo>
                  <a:pt x="16130" y="8649"/>
                  <a:pt x="16355" y="8733"/>
                  <a:pt x="16523" y="8901"/>
                </a:cubicBezTo>
                <a:lnTo>
                  <a:pt x="17803" y="10181"/>
                </a:lnTo>
                <a:cubicBezTo>
                  <a:pt x="17972" y="10350"/>
                  <a:pt x="18056" y="10575"/>
                  <a:pt x="18056" y="10814"/>
                </a:cubicBezTo>
                <a:moveTo>
                  <a:pt x="21600" y="10800"/>
                </a:moveTo>
                <a:cubicBezTo>
                  <a:pt x="21600" y="4838"/>
                  <a:pt x="16762" y="0"/>
                  <a:pt x="10800" y="0"/>
                </a:cubicBezTo>
                <a:cubicBezTo>
                  <a:pt x="4838" y="0"/>
                  <a:pt x="0" y="4838"/>
                  <a:pt x="0" y="10800"/>
                </a:cubicBezTo>
                <a:cubicBezTo>
                  <a:pt x="0" y="16762"/>
                  <a:pt x="4838" y="21600"/>
                  <a:pt x="10800" y="21600"/>
                </a:cubicBezTo>
                <a:cubicBezTo>
                  <a:pt x="16762" y="21600"/>
                  <a:pt x="21600" y="16762"/>
                  <a:pt x="21600" y="10800"/>
                </a:cubicBezTo>
              </a:path>
            </a:pathLst>
          </a:custGeom>
          <a:solidFill>
            <a:srgbClr val="C3D4E6">
              <a:alpha val="50000"/>
            </a:srgbClr>
          </a:solidFill>
          <a:ln w="1458" cap="flat">
            <a:noFill/>
            <a:prstDash val="solid"/>
            <a:miter/>
          </a:ln>
        </p:spPr>
        <p:txBody>
          <a:bodyPr rtlCol="0" anchor="ctr"/>
          <a:lstStyle/>
          <a:p>
            <a:endParaRPr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DDAB2974-5424-7129-7B8B-B7F1A5FEA46C}"/>
              </a:ext>
            </a:extLst>
          </p:cNvPr>
          <p:cNvSpPr/>
          <p:nvPr/>
        </p:nvSpPr>
        <p:spPr>
          <a:xfrm>
            <a:off x="958212" y="1634582"/>
            <a:ext cx="9016785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dirty="0">
                <a:solidFill>
                  <a:schemeClr val="bg1"/>
                </a:solidFill>
                <a:latin typeface="Akrobat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 связи со значительным повышением спроса на отечественную продукцию Минпромторг России совместно с ЭТП ГПБ разработали Сервис импортозамещения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7EB075-5F8D-52DC-45F2-4730E6595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1299" y="494894"/>
            <a:ext cx="1095376" cy="286179"/>
          </a:xfrm>
          <a:prstGeom prst="rect">
            <a:avLst/>
          </a:prstGeom>
        </p:spPr>
      </p:pic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86728A64-8949-C2B8-CC8F-E74770B83816}"/>
              </a:ext>
            </a:extLst>
          </p:cNvPr>
          <p:cNvSpPr/>
          <p:nvPr/>
        </p:nvSpPr>
        <p:spPr>
          <a:xfrm>
            <a:off x="3478634" y="3274253"/>
            <a:ext cx="1893114" cy="965402"/>
          </a:xfrm>
          <a:prstGeom prst="roundRect">
            <a:avLst>
              <a:gd name="adj" fmla="val 8774"/>
            </a:avLst>
          </a:prstGeom>
          <a:noFill/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83D49F4B-B729-042D-2E13-AADE3CDEFCA6}"/>
              </a:ext>
            </a:extLst>
          </p:cNvPr>
          <p:cNvSpPr/>
          <p:nvPr/>
        </p:nvSpPr>
        <p:spPr>
          <a:xfrm>
            <a:off x="3478634" y="4850002"/>
            <a:ext cx="1893114" cy="965402"/>
          </a:xfrm>
          <a:prstGeom prst="roundRect">
            <a:avLst>
              <a:gd name="adj" fmla="val 8774"/>
            </a:avLst>
          </a:prstGeom>
          <a:noFill/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E93A894A-0A44-79BD-5420-A10B32EF53A4}"/>
              </a:ext>
            </a:extLst>
          </p:cNvPr>
          <p:cNvSpPr/>
          <p:nvPr/>
        </p:nvSpPr>
        <p:spPr>
          <a:xfrm>
            <a:off x="708637" y="4850002"/>
            <a:ext cx="1893114" cy="965402"/>
          </a:xfrm>
          <a:prstGeom prst="roundRect">
            <a:avLst>
              <a:gd name="adj" fmla="val 8774"/>
            </a:avLst>
          </a:prstGeom>
          <a:noFill/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72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BB6AB-40F7-4D26-910E-EF7577A2A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373" y="528493"/>
            <a:ext cx="9113838" cy="147002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dirty="0"/>
              <a:t>Цифровая экосистема МДС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781AFC-E5A5-AA7D-458E-8E78242E4C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1299" y="494894"/>
            <a:ext cx="1095376" cy="28617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E5399D-AC65-02F7-36B5-C1FF093D0C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" t="32177" r="-65" b="8111"/>
          <a:stretch/>
        </p:blipFill>
        <p:spPr>
          <a:xfrm>
            <a:off x="237458" y="1449388"/>
            <a:ext cx="11762387" cy="496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46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7783890-861C-6392-7FA1-13567A092230}"/>
              </a:ext>
            </a:extLst>
          </p:cNvPr>
          <p:cNvSpPr/>
          <p:nvPr/>
        </p:nvSpPr>
        <p:spPr>
          <a:xfrm>
            <a:off x="695325" y="1721074"/>
            <a:ext cx="10801350" cy="17079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FF3C34-B738-5A43-BE51-B5C3879AB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6" y="510858"/>
            <a:ext cx="9113838" cy="10489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dirty="0"/>
              <a:t>МДС основана на доверии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2F046CF-6308-DD9F-7E7C-7937B07803D8}"/>
              </a:ext>
            </a:extLst>
          </p:cNvPr>
          <p:cNvSpPr/>
          <p:nvPr/>
        </p:nvSpPr>
        <p:spPr>
          <a:xfrm>
            <a:off x="1179731" y="2117989"/>
            <a:ext cx="9665730" cy="91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200" b="1" spc="-30" dirty="0">
                <a:solidFill>
                  <a:schemeClr val="bg1"/>
                </a:solidFill>
                <a:latin typeface="Akrobat ExtraBold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Единая цифровая экосистема управления производством и потреблением промышленной продукции. Платформа объединяет в себе лучшие доступные технологии для проведения глубокого анализа и реализации плана устойчивого развития региона или предприятия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4D8663-8320-0A93-2AB6-3B3BE8A74A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378" y="3974870"/>
            <a:ext cx="703268" cy="50709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FF684D-F257-A134-4D00-4F6FA1D657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4824" y="4119768"/>
            <a:ext cx="1277694" cy="2172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805DC5-14D9-3DD9-DEE7-E0472B990C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5982" y="3982462"/>
            <a:ext cx="434035" cy="49190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B715683-8A18-C1DE-152E-60BE1A57C0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154" y="3996345"/>
            <a:ext cx="504503" cy="46414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1414332-1C2E-F146-14A8-C31C32EBAC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4283" y="4006630"/>
            <a:ext cx="662894" cy="466258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228FE4A-84AC-6BDB-4DEC-005EE171960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36" t="4885" r="63077" b="4402"/>
          <a:stretch/>
        </p:blipFill>
        <p:spPr>
          <a:xfrm>
            <a:off x="7645104" y="3982461"/>
            <a:ext cx="374910" cy="49190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388BDFA-1E84-1A48-D387-DC9D2E9069B4}"/>
              </a:ext>
            </a:extLst>
          </p:cNvPr>
          <p:cNvSpPr/>
          <p:nvPr/>
        </p:nvSpPr>
        <p:spPr>
          <a:xfrm>
            <a:off x="592006" y="4568825"/>
            <a:ext cx="1370015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800" dirty="0">
                <a:ea typeface="Roboto Condensed Light" pitchFamily="2" charset="0"/>
                <a:cs typeface="Roboto Light" panose="02000000000000000000" pitchFamily="2" charset="0"/>
              </a:rPr>
              <a:t>Российское газовое общество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8E17425-4E04-544E-B6FC-A2760EF4B435}"/>
              </a:ext>
            </a:extLst>
          </p:cNvPr>
          <p:cNvSpPr/>
          <p:nvPr/>
        </p:nvSpPr>
        <p:spPr>
          <a:xfrm>
            <a:off x="2193902" y="4568825"/>
            <a:ext cx="1379538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800" dirty="0">
                <a:ea typeface="Roboto Condensed Light" pitchFamily="2" charset="0"/>
                <a:cs typeface="Roboto Light" panose="02000000000000000000" pitchFamily="2" charset="0"/>
              </a:rPr>
              <a:t>АНО «СОЮЗЭКСПЕРТИЗА» ТПП</a:t>
            </a:r>
            <a:r>
              <a:rPr lang="en-US" sz="800" dirty="0">
                <a:ea typeface="Roboto Condensed Light" pitchFamily="2" charset="0"/>
                <a:cs typeface="Roboto Light" panose="02000000000000000000" pitchFamily="2" charset="0"/>
              </a:rPr>
              <a:t> </a:t>
            </a:r>
            <a:r>
              <a:rPr lang="ru-RU" sz="800" dirty="0">
                <a:ea typeface="Roboto Condensed Light" pitchFamily="2" charset="0"/>
                <a:cs typeface="Roboto Light" panose="02000000000000000000" pitchFamily="2" charset="0"/>
              </a:rPr>
              <a:t>РФ (</a:t>
            </a:r>
            <a:r>
              <a:rPr lang="en" sz="800" dirty="0">
                <a:ea typeface="Roboto Condensed Light" pitchFamily="2" charset="0"/>
                <a:cs typeface="Roboto Light" panose="02000000000000000000" pitchFamily="2" charset="0"/>
              </a:rPr>
              <a:t>SOEX)</a:t>
            </a:r>
            <a:endParaRPr lang="ru-RU" sz="800" dirty="0">
              <a:ea typeface="Roboto Condensed Light" pitchFamily="2" charset="0"/>
              <a:cs typeface="Roboto Light" panose="02000000000000000000" pitchFamily="2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680E3E4-84B3-7687-0172-02695DFC6F55}"/>
              </a:ext>
            </a:extLst>
          </p:cNvPr>
          <p:cNvSpPr/>
          <p:nvPr/>
        </p:nvSpPr>
        <p:spPr>
          <a:xfrm>
            <a:off x="3867200" y="4568825"/>
            <a:ext cx="1371599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800" dirty="0">
                <a:ea typeface="Roboto Condensed Light" pitchFamily="2" charset="0"/>
                <a:cs typeface="Roboto Light" panose="02000000000000000000" pitchFamily="2" charset="0"/>
              </a:rPr>
              <a:t>Авиационный многофункциональный центр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A06F1CD-9476-3098-093A-B0BFC9265CF2}"/>
              </a:ext>
            </a:extLst>
          </p:cNvPr>
          <p:cNvSpPr/>
          <p:nvPr/>
        </p:nvSpPr>
        <p:spPr>
          <a:xfrm>
            <a:off x="5474606" y="4568825"/>
            <a:ext cx="1371599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800" dirty="0">
                <a:ea typeface="Roboto Condensed Light" pitchFamily="2" charset="0"/>
                <a:cs typeface="Roboto Light" panose="02000000000000000000" pitchFamily="2" charset="0"/>
              </a:rPr>
              <a:t>Российский экономический университет им</a:t>
            </a:r>
            <a:r>
              <a:rPr lang="en-US" sz="800" dirty="0">
                <a:ea typeface="Roboto Condensed Light" pitchFamily="2" charset="0"/>
                <a:cs typeface="Roboto Light" panose="02000000000000000000" pitchFamily="2" charset="0"/>
              </a:rPr>
              <a:t>. </a:t>
            </a:r>
            <a:r>
              <a:rPr lang="ru-RU" sz="800" dirty="0">
                <a:ea typeface="Roboto Condensed Light" pitchFamily="2" charset="0"/>
                <a:cs typeface="Roboto Light" panose="02000000000000000000" pitchFamily="2" charset="0"/>
              </a:rPr>
              <a:t>Г.В.</a:t>
            </a:r>
            <a:r>
              <a:rPr lang="en-US" sz="800" dirty="0">
                <a:ea typeface="Roboto Condensed Light" pitchFamily="2" charset="0"/>
                <a:cs typeface="Roboto Light" panose="02000000000000000000" pitchFamily="2" charset="0"/>
              </a:rPr>
              <a:t> </a:t>
            </a:r>
            <a:r>
              <a:rPr lang="ru-RU" sz="800" dirty="0">
                <a:ea typeface="Roboto Condensed Light" pitchFamily="2" charset="0"/>
                <a:cs typeface="Roboto Light" panose="02000000000000000000" pitchFamily="2" charset="0"/>
              </a:rPr>
              <a:t>Плеханова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CC85996-109F-4FEE-B1C5-59C128E83065}"/>
              </a:ext>
            </a:extLst>
          </p:cNvPr>
          <p:cNvSpPr/>
          <p:nvPr/>
        </p:nvSpPr>
        <p:spPr>
          <a:xfrm>
            <a:off x="7142790" y="4568825"/>
            <a:ext cx="1379538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800" dirty="0">
                <a:ea typeface="Roboto Condensed Light" pitchFamily="2" charset="0"/>
                <a:cs typeface="Roboto Light" panose="02000000000000000000" pitchFamily="2" charset="0"/>
              </a:rPr>
              <a:t>Национальное объединение производителей строительных материалов и</a:t>
            </a:r>
            <a:r>
              <a:rPr lang="en-US" sz="800" dirty="0">
                <a:ea typeface="Roboto Condensed Light" pitchFamily="2" charset="0"/>
                <a:cs typeface="Roboto Light" panose="02000000000000000000" pitchFamily="2" charset="0"/>
              </a:rPr>
              <a:t> </a:t>
            </a:r>
            <a:r>
              <a:rPr lang="ru-RU" sz="800" dirty="0">
                <a:ea typeface="Roboto Condensed Light" pitchFamily="2" charset="0"/>
                <a:cs typeface="Roboto Light" panose="02000000000000000000" pitchFamily="2" charset="0"/>
              </a:rPr>
              <a:t>строительной индустрии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7524759-0ED4-F1E4-7B96-135B52FE789C}"/>
              </a:ext>
            </a:extLst>
          </p:cNvPr>
          <p:cNvSpPr/>
          <p:nvPr/>
        </p:nvSpPr>
        <p:spPr>
          <a:xfrm>
            <a:off x="10160723" y="4568825"/>
            <a:ext cx="1370015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800" dirty="0">
                <a:ea typeface="Roboto Condensed Light" pitchFamily="2" charset="0"/>
                <a:cs typeface="Roboto Light" panose="02000000000000000000" pitchFamily="2" charset="0"/>
              </a:rPr>
              <a:t>СЦ «ВНИИГАЗ-Сертификат»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6459D71-C275-E01A-A1BC-B5A4BBF7CA6D}"/>
              </a:ext>
            </a:extLst>
          </p:cNvPr>
          <p:cNvSpPr/>
          <p:nvPr/>
        </p:nvSpPr>
        <p:spPr>
          <a:xfrm>
            <a:off x="592005" y="5842205"/>
            <a:ext cx="1370014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800" dirty="0">
                <a:ea typeface="Roboto Condensed Light" pitchFamily="2" charset="0"/>
                <a:cs typeface="Roboto Light" panose="02000000000000000000" pitchFamily="2" charset="0"/>
              </a:rPr>
              <a:t>Российский университет дружбы народов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781E51E-3B97-1EA7-AB3E-3048EB064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494" y="5259821"/>
            <a:ext cx="603036" cy="50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422298FD-05E9-4CCA-93D8-4B976625F7DA}"/>
              </a:ext>
            </a:extLst>
          </p:cNvPr>
          <p:cNvSpPr/>
          <p:nvPr/>
        </p:nvSpPr>
        <p:spPr>
          <a:xfrm>
            <a:off x="2198664" y="5842205"/>
            <a:ext cx="1370014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800" dirty="0">
                <a:ea typeface="Roboto Condensed Light" pitchFamily="2" charset="0"/>
                <a:cs typeface="Roboto Light" panose="02000000000000000000" pitchFamily="2" charset="0"/>
              </a:rPr>
              <a:t>Ассоциация водоснабжения и</a:t>
            </a:r>
            <a:r>
              <a:rPr lang="en-US" sz="800" dirty="0">
                <a:ea typeface="Roboto Condensed Light" pitchFamily="2" charset="0"/>
                <a:cs typeface="Roboto Light" panose="02000000000000000000" pitchFamily="2" charset="0"/>
              </a:rPr>
              <a:t> </a:t>
            </a:r>
            <a:r>
              <a:rPr lang="ru-RU" sz="800" dirty="0">
                <a:ea typeface="Roboto Condensed Light" pitchFamily="2" charset="0"/>
                <a:cs typeface="Roboto Light" panose="02000000000000000000" pitchFamily="2" charset="0"/>
              </a:rPr>
              <a:t>водоотведения Московской области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7421DA6-340C-FF53-6125-A931BCF122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10" r="18410" b="19120"/>
          <a:stretch/>
        </p:blipFill>
        <p:spPr bwMode="auto">
          <a:xfrm>
            <a:off x="2694687" y="5270365"/>
            <a:ext cx="377968" cy="48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439FBFAC-31A6-D1DF-F4A2-B28573E93F3F}"/>
              </a:ext>
            </a:extLst>
          </p:cNvPr>
          <p:cNvSpPr/>
          <p:nvPr/>
        </p:nvSpPr>
        <p:spPr>
          <a:xfrm>
            <a:off x="3867991" y="5842205"/>
            <a:ext cx="1370014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800" dirty="0">
                <a:ea typeface="Roboto Condensed Light" pitchFamily="2" charset="0"/>
                <a:cs typeface="Roboto Light" panose="02000000000000000000" pitchFamily="2" charset="0"/>
              </a:rPr>
              <a:t>РГУ нефти и газа (НИУ) им</a:t>
            </a:r>
            <a:r>
              <a:rPr lang="en-US" sz="800" dirty="0">
                <a:ea typeface="Roboto Condensed Light" pitchFamily="2" charset="0"/>
                <a:cs typeface="Roboto Light" panose="02000000000000000000" pitchFamily="2" charset="0"/>
              </a:rPr>
              <a:t>. </a:t>
            </a:r>
            <a:r>
              <a:rPr lang="ru-RU" sz="800" dirty="0">
                <a:ea typeface="Roboto Condensed Light" pitchFamily="2" charset="0"/>
                <a:cs typeface="Roboto Light" panose="02000000000000000000" pitchFamily="2" charset="0"/>
              </a:rPr>
              <a:t>И.М.</a:t>
            </a:r>
            <a:r>
              <a:rPr lang="en-US" sz="800" dirty="0">
                <a:ea typeface="Roboto Condensed Light" pitchFamily="2" charset="0"/>
                <a:cs typeface="Roboto Light" panose="02000000000000000000" pitchFamily="2" charset="0"/>
              </a:rPr>
              <a:t> </a:t>
            </a:r>
            <a:r>
              <a:rPr lang="ru-RU" sz="800" dirty="0">
                <a:ea typeface="Roboto Condensed Light" pitchFamily="2" charset="0"/>
                <a:cs typeface="Roboto Light" panose="02000000000000000000" pitchFamily="2" charset="0"/>
              </a:rPr>
              <a:t>Губкина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E2F7B8BD-8E55-113D-B1EA-BBFA5BCAB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130" y="5294916"/>
            <a:ext cx="435736" cy="43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D962627D-9C55-E0DD-1FDA-C7A36A39C613}"/>
              </a:ext>
            </a:extLst>
          </p:cNvPr>
          <p:cNvSpPr/>
          <p:nvPr/>
        </p:nvSpPr>
        <p:spPr>
          <a:xfrm>
            <a:off x="5473016" y="5842205"/>
            <a:ext cx="1374776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800" dirty="0">
                <a:ea typeface="Roboto Condensed Light" pitchFamily="2" charset="0"/>
                <a:cs typeface="Roboto Light" panose="02000000000000000000" pitchFamily="2" charset="0"/>
              </a:rPr>
              <a:t>Московский государственный университет им</a:t>
            </a:r>
            <a:r>
              <a:rPr lang="en-US" sz="800" dirty="0">
                <a:ea typeface="Roboto Condensed Light" pitchFamily="2" charset="0"/>
                <a:cs typeface="Roboto Light" panose="02000000000000000000" pitchFamily="2" charset="0"/>
              </a:rPr>
              <a:t>. </a:t>
            </a:r>
            <a:r>
              <a:rPr lang="ru-RU" sz="800" dirty="0">
                <a:ea typeface="Roboto Condensed Light" pitchFamily="2" charset="0"/>
                <a:cs typeface="Roboto Light" panose="02000000000000000000" pitchFamily="2" charset="0"/>
              </a:rPr>
              <a:t>М.В.</a:t>
            </a:r>
            <a:r>
              <a:rPr lang="en-US" sz="800" dirty="0">
                <a:ea typeface="Roboto Condensed Light" pitchFamily="2" charset="0"/>
                <a:cs typeface="Roboto Light" panose="02000000000000000000" pitchFamily="2" charset="0"/>
              </a:rPr>
              <a:t> </a:t>
            </a:r>
            <a:r>
              <a:rPr lang="ru-RU" sz="800" dirty="0">
                <a:ea typeface="Roboto Condensed Light" pitchFamily="2" charset="0"/>
                <a:cs typeface="Roboto Light" panose="02000000000000000000" pitchFamily="2" charset="0"/>
              </a:rPr>
              <a:t>Ломоносова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AB0D8F79-4544-2C09-2D78-7DEF587A0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755" y="5256921"/>
            <a:ext cx="517298" cy="51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23F48AF-5FC8-8D96-387F-87BB3050DA55}"/>
              </a:ext>
            </a:extLst>
          </p:cNvPr>
          <p:cNvSpPr/>
          <p:nvPr/>
        </p:nvSpPr>
        <p:spPr>
          <a:xfrm>
            <a:off x="7141258" y="5842204"/>
            <a:ext cx="1374776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800" dirty="0">
                <a:ea typeface="Roboto Condensed Light" pitchFamily="2" charset="0"/>
                <a:cs typeface="Roboto Light" panose="02000000000000000000" pitchFamily="2" charset="0"/>
              </a:rPr>
              <a:t>Ассоциации предпринимателей Республики Крым и города Севастополь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99A173E-9D49-5225-C3D7-027F48188954}"/>
              </a:ext>
            </a:extLst>
          </p:cNvPr>
          <p:cNvSpPr/>
          <p:nvPr/>
        </p:nvSpPr>
        <p:spPr>
          <a:xfrm>
            <a:off x="10155790" y="5842205"/>
            <a:ext cx="1374776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800" dirty="0">
                <a:ea typeface="Roboto Condensed Light" pitchFamily="2" charset="0"/>
                <a:cs typeface="Roboto Light" panose="02000000000000000000" pitchFamily="2" charset="0"/>
              </a:rPr>
              <a:t>Национальный бренд </a:t>
            </a:r>
            <a:br>
              <a:rPr lang="en-US" sz="800" dirty="0">
                <a:ea typeface="Roboto Condensed Light" pitchFamily="2" charset="0"/>
                <a:cs typeface="Roboto Light" panose="02000000000000000000" pitchFamily="2" charset="0"/>
              </a:rPr>
            </a:br>
            <a:r>
              <a:rPr lang="ru-RU" sz="800" dirty="0">
                <a:ea typeface="Roboto Condensed Light" pitchFamily="2" charset="0"/>
                <a:cs typeface="Roboto Light" panose="02000000000000000000" pitchFamily="2" charset="0"/>
              </a:rPr>
              <a:t>«Сделано в России»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29297ED-4167-3FC2-5924-F6B919637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971" y="5305448"/>
            <a:ext cx="600417" cy="42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DFEC91E1-AF39-B582-25D3-F6ACCFAF6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023" y="5294916"/>
            <a:ext cx="436444" cy="43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72FCD63-C1F2-D485-C078-E8D3419CA26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671" y="5272270"/>
            <a:ext cx="517299" cy="49143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4065985-C229-FFC8-1267-E407DD7D20D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222896" y="3988337"/>
            <a:ext cx="359733" cy="507093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056B5F35-07BF-3932-F793-0BEBF772ACF6}"/>
              </a:ext>
            </a:extLst>
          </p:cNvPr>
          <p:cNvSpPr/>
          <p:nvPr/>
        </p:nvSpPr>
        <p:spPr>
          <a:xfrm>
            <a:off x="8703960" y="4568825"/>
            <a:ext cx="1379538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800" dirty="0">
                <a:ea typeface="Roboto Condensed Light" pitchFamily="2" charset="0"/>
                <a:cs typeface="Roboto Light" panose="02000000000000000000" pitchFamily="2" charset="0"/>
              </a:rPr>
              <a:t>Союз «Торгово-промышленная палата Курской области»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32AE9F28-EDB1-F38D-30AB-C561EF87B656}"/>
              </a:ext>
            </a:extLst>
          </p:cNvPr>
          <p:cNvSpPr/>
          <p:nvPr/>
        </p:nvSpPr>
        <p:spPr>
          <a:xfrm>
            <a:off x="8758184" y="5842204"/>
            <a:ext cx="1374776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800" dirty="0">
                <a:ea typeface="Roboto Condensed Light" pitchFamily="2" charset="0"/>
                <a:cs typeface="Roboto Light" panose="02000000000000000000" pitchFamily="2" charset="0"/>
              </a:rPr>
              <a:t>ИГКЭ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1547C80-4A7B-6FAD-2287-5CBBABF731C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0401299" y="494894"/>
            <a:ext cx="1095376" cy="28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156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822F0DC3-1968-0F7E-A74A-DCE3D113878B}"/>
              </a:ext>
            </a:extLst>
          </p:cNvPr>
          <p:cNvSpPr/>
          <p:nvPr/>
        </p:nvSpPr>
        <p:spPr>
          <a:xfrm>
            <a:off x="1268373" y="4965178"/>
            <a:ext cx="4344635" cy="291666"/>
          </a:xfrm>
          <a:prstGeom prst="roundRect">
            <a:avLst>
              <a:gd name="adj" fmla="val 15909"/>
            </a:avLst>
          </a:prstGeom>
          <a:solidFill>
            <a:schemeClr val="accent1"/>
          </a:solidFill>
          <a:ln w="28575">
            <a:noFill/>
          </a:ln>
        </p:spPr>
        <p:txBody>
          <a:bodyPr wrap="square" lIns="144000" tIns="0" rIns="0" bIns="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ru-RU" sz="1400" dirty="0">
                <a:solidFill>
                  <a:schemeClr val="bg1"/>
                </a:solidFill>
                <a:latin typeface="Akrobat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Экологический и </a:t>
            </a:r>
            <a:r>
              <a:rPr lang="ru-RU" sz="1400" dirty="0" err="1">
                <a:solidFill>
                  <a:schemeClr val="bg1"/>
                </a:solidFill>
                <a:latin typeface="Akrobat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низкоуглеродный</a:t>
            </a:r>
            <a:r>
              <a:rPr lang="ru-RU" sz="1400" dirty="0">
                <a:solidFill>
                  <a:schemeClr val="bg1"/>
                </a:solidFill>
                <a:latin typeface="Akrobat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консалтинг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9EA02CD2-7981-EBB2-2A79-7F7BA2EA39AE}"/>
              </a:ext>
            </a:extLst>
          </p:cNvPr>
          <p:cNvSpPr/>
          <p:nvPr/>
        </p:nvSpPr>
        <p:spPr>
          <a:xfrm>
            <a:off x="695593" y="4787161"/>
            <a:ext cx="647700" cy="6477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F9A14841-C555-EB93-067D-42C723D96DA2}"/>
              </a:ext>
            </a:extLst>
          </p:cNvPr>
          <p:cNvSpPr/>
          <p:nvPr/>
        </p:nvSpPr>
        <p:spPr>
          <a:xfrm>
            <a:off x="6698464" y="1693863"/>
            <a:ext cx="3978771" cy="291666"/>
          </a:xfrm>
          <a:prstGeom prst="roundRect">
            <a:avLst>
              <a:gd name="adj" fmla="val 15909"/>
            </a:avLst>
          </a:prstGeom>
          <a:solidFill>
            <a:schemeClr val="accent1"/>
          </a:solidFill>
          <a:ln w="28575">
            <a:noFill/>
          </a:ln>
        </p:spPr>
        <p:txBody>
          <a:bodyPr wrap="square" lIns="144000" tIns="0" rIns="0" bIns="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ru-RU" sz="1400" dirty="0">
                <a:solidFill>
                  <a:schemeClr val="bg1"/>
                </a:solidFill>
                <a:latin typeface="Akrobat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Сквозные сервисы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77218F81-1200-6AFB-C0EB-9CE05885ED10}"/>
              </a:ext>
            </a:extLst>
          </p:cNvPr>
          <p:cNvSpPr/>
          <p:nvPr/>
        </p:nvSpPr>
        <p:spPr>
          <a:xfrm>
            <a:off x="6127750" y="1515846"/>
            <a:ext cx="647700" cy="6477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5E218A40-D5A8-C03B-BE9A-0573E565FAEE}"/>
              </a:ext>
            </a:extLst>
          </p:cNvPr>
          <p:cNvSpPr/>
          <p:nvPr/>
        </p:nvSpPr>
        <p:spPr>
          <a:xfrm>
            <a:off x="1276455" y="1693863"/>
            <a:ext cx="4336554" cy="291666"/>
          </a:xfrm>
          <a:prstGeom prst="roundRect">
            <a:avLst>
              <a:gd name="adj" fmla="val 15909"/>
            </a:avLst>
          </a:prstGeom>
          <a:solidFill>
            <a:schemeClr val="accent1"/>
          </a:solidFill>
          <a:ln w="28575">
            <a:noFill/>
          </a:ln>
        </p:spPr>
        <p:txBody>
          <a:bodyPr wrap="square" lIns="144000" tIns="0" rIns="0" bIns="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ru-RU" sz="1400" dirty="0">
                <a:solidFill>
                  <a:schemeClr val="bg1"/>
                </a:solidFill>
                <a:latin typeface="Akrobat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Промышленный консалтинг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1529DBFB-9A72-8CC1-4486-385BB001BF9E}"/>
              </a:ext>
            </a:extLst>
          </p:cNvPr>
          <p:cNvSpPr/>
          <p:nvPr/>
        </p:nvSpPr>
        <p:spPr>
          <a:xfrm>
            <a:off x="695593" y="1515846"/>
            <a:ext cx="647700" cy="6477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B65568-FE10-C05E-C848-8BBC6B8A67B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7741" y="412149"/>
            <a:ext cx="9113838" cy="86328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accent1"/>
                </a:solidFill>
              </a:rPr>
              <a:t>Каталог сервисов МДС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C5790B0-E965-A080-DC13-6229B131E4FA}"/>
              </a:ext>
            </a:extLst>
          </p:cNvPr>
          <p:cNvSpPr/>
          <p:nvPr/>
        </p:nvSpPr>
        <p:spPr>
          <a:xfrm>
            <a:off x="4042188" y="2314913"/>
            <a:ext cx="1570819" cy="10207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000" dirty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Сервис дозагрузки производственных мощностей</a:t>
            </a:r>
          </a:p>
          <a:p>
            <a:pPr marL="144000" indent="-14400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120000"/>
              <a:buFont typeface="Courier New" panose="02070309020205020404" pitchFamily="49" charset="0"/>
              <a:buChar char="o"/>
            </a:pPr>
            <a:r>
              <a:rPr lang="ru-RU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Сдача в аренду или продажа не</a:t>
            </a:r>
            <a:r>
              <a:rPr lang="en-US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 </a:t>
            </a:r>
            <a:r>
              <a:rPr lang="ru-RU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используемого оборудования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7E3D7E2-56C9-42BF-0679-AF2C1C3FBF0A}"/>
              </a:ext>
            </a:extLst>
          </p:cNvPr>
          <p:cNvSpPr/>
          <p:nvPr/>
        </p:nvSpPr>
        <p:spPr>
          <a:xfrm>
            <a:off x="6879972" y="4872472"/>
            <a:ext cx="3548313" cy="6191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Витрина услуг Банка </a:t>
            </a:r>
          </a:p>
          <a:p>
            <a:pPr marL="216000" indent="-216000">
              <a:lnSpc>
                <a:spcPct val="90000"/>
              </a:lnSpc>
              <a:spcBef>
                <a:spcPts val="400"/>
              </a:spcBef>
              <a:buClr>
                <a:schemeClr val="accent1">
                  <a:lumMod val="40000"/>
                  <a:lumOff val="60000"/>
                </a:schemeClr>
              </a:buClr>
              <a:buSzPct val="100000"/>
              <a:buFont typeface="Courier New" panose="02070309020205020404" pitchFamily="49" charset="0"/>
              <a:buChar char="o"/>
            </a:pPr>
            <a:r>
              <a:rPr lang="ru-RU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Возможность оформить заявку на продукты Банка для финансирования предлагаемых МДС решений по реализации плана устойчивого развития клиента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4E2FEE8-0C1B-F729-CFF2-3A6282BB5E4F}"/>
              </a:ext>
            </a:extLst>
          </p:cNvPr>
          <p:cNvSpPr/>
          <p:nvPr/>
        </p:nvSpPr>
        <p:spPr>
          <a:xfrm>
            <a:off x="3579281" y="5557921"/>
            <a:ext cx="2012307" cy="6052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000" dirty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Сервис климатических проектов</a:t>
            </a:r>
          </a:p>
          <a:p>
            <a:pPr marL="216000" indent="-216000">
              <a:lnSpc>
                <a:spcPct val="90000"/>
              </a:lnSpc>
              <a:spcBef>
                <a:spcPts val="400"/>
              </a:spcBef>
              <a:buClr>
                <a:schemeClr val="accent1">
                  <a:lumMod val="40000"/>
                  <a:lumOff val="60000"/>
                </a:schemeClr>
              </a:buClr>
              <a:buSzPct val="100000"/>
              <a:buFont typeface="Courier New" panose="02070309020205020404" pitchFamily="49" charset="0"/>
              <a:buChar char="o"/>
            </a:pPr>
            <a:r>
              <a:rPr lang="ru-RU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БД климатических проектов и</a:t>
            </a:r>
            <a:r>
              <a:rPr lang="en-US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 </a:t>
            </a:r>
            <a:r>
              <a:rPr lang="ru-RU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сопровождение по выпуску углеродных единиц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1C64E18-6D83-9DA1-A136-5077A0D2ADEC}"/>
              </a:ext>
            </a:extLst>
          </p:cNvPr>
          <p:cNvSpPr/>
          <p:nvPr/>
        </p:nvSpPr>
        <p:spPr>
          <a:xfrm>
            <a:off x="1400087" y="2314913"/>
            <a:ext cx="2427376" cy="24350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90000"/>
              </a:lnSpc>
            </a:pPr>
            <a:r>
              <a:rPr lang="ru-RU" sz="1100" dirty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Технологический консалтинг</a:t>
            </a:r>
          </a:p>
          <a:p>
            <a:pPr marL="216000" indent="-216000">
              <a:lnSpc>
                <a:spcPct val="90000"/>
              </a:lnSpc>
              <a:spcBef>
                <a:spcPts val="400"/>
              </a:spcBef>
              <a:buClr>
                <a:schemeClr val="accent1">
                  <a:lumMod val="40000"/>
                  <a:lumOff val="60000"/>
                </a:schemeClr>
              </a:buClr>
              <a:buSzPct val="100000"/>
              <a:buFont typeface="Courier New" panose="02070309020205020404" pitchFamily="49" charset="0"/>
              <a:buChar char="o"/>
            </a:pPr>
            <a:r>
              <a:rPr lang="ru-RU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Проведение энергоаудита и</a:t>
            </a:r>
            <a:r>
              <a:rPr lang="en-US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 </a:t>
            </a:r>
            <a:r>
              <a:rPr lang="ru-RU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внедрение энергетического и</a:t>
            </a:r>
            <a:r>
              <a:rPr lang="en-US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 </a:t>
            </a:r>
            <a:r>
              <a:rPr lang="ru-RU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экологического менеджмента на</a:t>
            </a:r>
            <a:r>
              <a:rPr lang="en-US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 </a:t>
            </a:r>
            <a:r>
              <a:rPr lang="ru-RU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предприятии</a:t>
            </a:r>
          </a:p>
          <a:p>
            <a:pPr marL="216000" indent="-216000">
              <a:lnSpc>
                <a:spcPct val="90000"/>
              </a:lnSpc>
              <a:spcBef>
                <a:spcPts val="400"/>
              </a:spcBef>
              <a:buClr>
                <a:schemeClr val="accent1">
                  <a:lumMod val="40000"/>
                  <a:lumOff val="60000"/>
                </a:schemeClr>
              </a:buClr>
              <a:buSzPct val="100000"/>
              <a:buFont typeface="Courier New" panose="02070309020205020404" pitchFamily="49" charset="0"/>
              <a:buChar char="o"/>
            </a:pPr>
            <a:r>
              <a:rPr lang="ru-RU" sz="10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Бенчмаркинг</a:t>
            </a:r>
            <a:r>
              <a:rPr lang="ru-RU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эффективности всей производственной системы клиента. Организация системы учета и</a:t>
            </a:r>
            <a:r>
              <a:rPr lang="en-US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 </a:t>
            </a:r>
            <a:r>
              <a:rPr lang="ru-RU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сравнение с</a:t>
            </a:r>
            <a:r>
              <a:rPr lang="en-US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 </a:t>
            </a:r>
            <a:r>
              <a:rPr lang="ru-RU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российскими и</a:t>
            </a:r>
            <a:r>
              <a:rPr lang="en-US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 </a:t>
            </a:r>
            <a:r>
              <a:rPr lang="ru-RU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зарубежными конкурентами </a:t>
            </a:r>
          </a:p>
          <a:p>
            <a:pPr marL="216000" indent="-216000">
              <a:lnSpc>
                <a:spcPct val="90000"/>
              </a:lnSpc>
              <a:spcBef>
                <a:spcPts val="400"/>
              </a:spcBef>
              <a:buClr>
                <a:schemeClr val="accent1">
                  <a:lumMod val="40000"/>
                  <a:lumOff val="60000"/>
                </a:schemeClr>
              </a:buClr>
              <a:buSzPct val="100000"/>
              <a:buFont typeface="Courier New" panose="02070309020205020404" pitchFamily="49" charset="0"/>
              <a:buChar char="o"/>
            </a:pPr>
            <a:r>
              <a:rPr lang="ru-RU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Подбор технологий, НИОКР и</a:t>
            </a:r>
            <a:r>
              <a:rPr lang="en-US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 </a:t>
            </a:r>
            <a:r>
              <a:rPr lang="ru-RU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оборудования на слабые места по</a:t>
            </a:r>
            <a:r>
              <a:rPr lang="en-US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 </a:t>
            </a:r>
            <a:r>
              <a:rPr lang="ru-RU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бенчмарку</a:t>
            </a:r>
          </a:p>
          <a:p>
            <a:pPr marL="216000" indent="-216000">
              <a:lnSpc>
                <a:spcPct val="90000"/>
              </a:lnSpc>
              <a:spcBef>
                <a:spcPts val="400"/>
              </a:spcBef>
              <a:buClr>
                <a:schemeClr val="accent1">
                  <a:lumMod val="40000"/>
                  <a:lumOff val="60000"/>
                </a:schemeClr>
              </a:buClr>
              <a:buSzPct val="100000"/>
              <a:buFont typeface="Courier New" panose="02070309020205020404" pitchFamily="49" charset="0"/>
              <a:buChar char="o"/>
            </a:pPr>
            <a:r>
              <a:rPr lang="ru-RU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Возможности размещения запроса на</a:t>
            </a:r>
            <a:r>
              <a:rPr lang="en-US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 </a:t>
            </a:r>
            <a:r>
              <a:rPr lang="ru-RU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поиск/выполнение НИОКР по</a:t>
            </a:r>
            <a:r>
              <a:rPr lang="en-US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 </a:t>
            </a:r>
            <a:r>
              <a:rPr lang="ru-RU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заказу Клиента</a:t>
            </a:r>
            <a:endParaRPr lang="ru-RU" sz="105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852E09A-C98F-E3BE-6B05-5B078CBD6B5B}"/>
              </a:ext>
            </a:extLst>
          </p:cNvPr>
          <p:cNvSpPr/>
          <p:nvPr/>
        </p:nvSpPr>
        <p:spPr>
          <a:xfrm>
            <a:off x="6879973" y="2913116"/>
            <a:ext cx="3548313" cy="3046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  <a:buClr>
                <a:srgbClr val="0057B6"/>
              </a:buClr>
            </a:pPr>
            <a:r>
              <a:rPr lang="ru-RU" sz="1100" dirty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Инвестиционная витрина по созданию новых заводов</a:t>
            </a:r>
            <a:r>
              <a:rPr lang="en-US" sz="1100" dirty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,</a:t>
            </a:r>
            <a:r>
              <a:rPr lang="ru-RU" sz="1100" dirty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производств и технологий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0D7051F-81C6-AD83-FE56-035AED292EE9}"/>
              </a:ext>
            </a:extLst>
          </p:cNvPr>
          <p:cNvSpPr/>
          <p:nvPr/>
        </p:nvSpPr>
        <p:spPr>
          <a:xfrm>
            <a:off x="1400089" y="5557921"/>
            <a:ext cx="2028550" cy="7437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buClr>
                <a:srgbClr val="0057B6"/>
              </a:buClr>
            </a:pPr>
            <a:r>
              <a:rPr lang="ru-RU" sz="1000" dirty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Сервис инвентаризации ПГ, ЗВ и</a:t>
            </a:r>
            <a:r>
              <a:rPr lang="en-US" sz="1000" dirty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 </a:t>
            </a:r>
            <a:r>
              <a:rPr lang="ru-RU" sz="1000" dirty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управления углеродным балансом предприятия</a:t>
            </a:r>
          </a:p>
          <a:p>
            <a:pPr marL="216000" indent="-216000">
              <a:lnSpc>
                <a:spcPct val="90000"/>
              </a:lnSpc>
              <a:spcBef>
                <a:spcPts val="400"/>
              </a:spcBef>
              <a:buClr>
                <a:schemeClr val="accent1">
                  <a:lumMod val="40000"/>
                  <a:lumOff val="60000"/>
                </a:schemeClr>
              </a:buClr>
              <a:buSzPct val="100000"/>
              <a:buFont typeface="Courier New" panose="02070309020205020404" pitchFamily="49" charset="0"/>
              <a:buChar char="o"/>
            </a:pPr>
            <a:r>
              <a:rPr lang="ru-RU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Расчет углеродного следа продукции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5013882-8644-4D34-58D9-4774561F693F}"/>
              </a:ext>
            </a:extLst>
          </p:cNvPr>
          <p:cNvSpPr/>
          <p:nvPr/>
        </p:nvSpPr>
        <p:spPr>
          <a:xfrm>
            <a:off x="6879972" y="3948267"/>
            <a:ext cx="3548313" cy="7853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Международная доверенная среда (МДС) – </a:t>
            </a:r>
            <a:br>
              <a:rPr lang="ru-RU" sz="1100" dirty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</a:br>
            <a:r>
              <a:rPr lang="ru-RU" sz="1100" dirty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ЭТП для российских и китайский производителей оборудования</a:t>
            </a:r>
          </a:p>
          <a:p>
            <a:pPr marL="216000" indent="-216000">
              <a:lnSpc>
                <a:spcPct val="90000"/>
              </a:lnSpc>
              <a:spcBef>
                <a:spcPts val="400"/>
              </a:spcBef>
              <a:buClr>
                <a:schemeClr val="accent1">
                  <a:lumMod val="40000"/>
                  <a:lumOff val="60000"/>
                </a:schemeClr>
              </a:buClr>
              <a:buSzPct val="100000"/>
              <a:buFont typeface="Courier New" panose="02070309020205020404" pitchFamily="49" charset="0"/>
              <a:buChar char="o"/>
            </a:pPr>
            <a:r>
              <a:rPr lang="ru-RU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Позволяет осуществлять поиск и прямую поставку оборудования непосредственно от производителей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8EE2071-1602-9A4F-6CE4-436AAA3A68CA}"/>
              </a:ext>
            </a:extLst>
          </p:cNvPr>
          <p:cNvSpPr/>
          <p:nvPr/>
        </p:nvSpPr>
        <p:spPr>
          <a:xfrm>
            <a:off x="6879975" y="2314913"/>
            <a:ext cx="3797260" cy="480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buClr>
                <a:srgbClr val="0057B6"/>
              </a:buClr>
            </a:pPr>
            <a:r>
              <a:rPr lang="ru-RU" sz="1100" dirty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Сервис </a:t>
            </a:r>
            <a:r>
              <a:rPr lang="ru-RU" sz="1100" dirty="0" err="1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импортозамещения</a:t>
            </a:r>
            <a:endParaRPr lang="ru-RU" sz="1100" dirty="0">
              <a:solidFill>
                <a:schemeClr val="tx2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216000" indent="-216000">
              <a:lnSpc>
                <a:spcPct val="90000"/>
              </a:lnSpc>
              <a:spcBef>
                <a:spcPts val="400"/>
              </a:spcBef>
              <a:buClr>
                <a:schemeClr val="accent1">
                  <a:lumMod val="40000"/>
                  <a:lumOff val="60000"/>
                </a:schemeClr>
              </a:buClr>
              <a:buSzPct val="100000"/>
              <a:buFont typeface="Courier New" panose="02070309020205020404" pitchFamily="49" charset="0"/>
              <a:buChar char="o"/>
            </a:pPr>
            <a:r>
              <a:rPr lang="ru-RU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Объединяет российских производителей и поставщиков продукции/оборудования с потребителями</a:t>
            </a:r>
            <a:r>
              <a:rPr lang="en-US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ru-RU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 РФ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7C5F96C-213E-5588-7C79-98E69444C97A}"/>
              </a:ext>
            </a:extLst>
          </p:cNvPr>
          <p:cNvSpPr/>
          <p:nvPr/>
        </p:nvSpPr>
        <p:spPr>
          <a:xfrm>
            <a:off x="6879976" y="5635600"/>
            <a:ext cx="3548312" cy="1523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buClr>
                <a:srgbClr val="0057B6"/>
              </a:buClr>
            </a:pPr>
            <a:r>
              <a:rPr lang="ru-RU" sz="1100" dirty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Сервис по сертификации продукции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D05DDA2-5096-BD04-3EFD-FB94D38F5A06}"/>
              </a:ext>
            </a:extLst>
          </p:cNvPr>
          <p:cNvSpPr/>
          <p:nvPr/>
        </p:nvSpPr>
        <p:spPr>
          <a:xfrm>
            <a:off x="6879975" y="6018213"/>
            <a:ext cx="3548313" cy="1523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buClr>
                <a:srgbClr val="0057B6"/>
              </a:buClr>
            </a:pPr>
            <a:r>
              <a:rPr lang="ru-RU" sz="1100" dirty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Сервис единого цифрового фонда производителя</a:t>
            </a:r>
          </a:p>
        </p:txBody>
      </p:sp>
      <p:sp>
        <p:nvSpPr>
          <p:cNvPr id="18" name="Полилиния 17">
            <a:extLst>
              <a:ext uri="{FF2B5EF4-FFF2-40B4-BE49-F238E27FC236}">
                <a16:creationId xmlns:a16="http://schemas.microsoft.com/office/drawing/2014/main" id="{0359E7BB-B6E9-3D79-DCB9-8821FBF7715A}"/>
              </a:ext>
            </a:extLst>
          </p:cNvPr>
          <p:cNvSpPr>
            <a:spLocks noChangeAspect="1"/>
          </p:cNvSpPr>
          <p:nvPr/>
        </p:nvSpPr>
        <p:spPr>
          <a:xfrm>
            <a:off x="813608" y="1613081"/>
            <a:ext cx="411673" cy="411673"/>
          </a:xfrm>
          <a:custGeom>
            <a:avLst/>
            <a:gdLst>
              <a:gd name="connsiteX0" fmla="*/ 585455 w 720001"/>
              <a:gd name="connsiteY0" fmla="*/ 586180 h 720001"/>
              <a:gd name="connsiteX1" fmla="*/ 596002 w 720001"/>
              <a:gd name="connsiteY1" fmla="*/ 596727 h 720001"/>
              <a:gd name="connsiteX2" fmla="*/ 596002 w 720001"/>
              <a:gd name="connsiteY2" fmla="*/ 619273 h 720001"/>
              <a:gd name="connsiteX3" fmla="*/ 585455 w 720001"/>
              <a:gd name="connsiteY3" fmla="*/ 629820 h 720001"/>
              <a:gd name="connsiteX4" fmla="*/ 574907 w 720001"/>
              <a:gd name="connsiteY4" fmla="*/ 619273 h 720001"/>
              <a:gd name="connsiteX5" fmla="*/ 574907 w 720001"/>
              <a:gd name="connsiteY5" fmla="*/ 596727 h 720001"/>
              <a:gd name="connsiteX6" fmla="*/ 585455 w 720001"/>
              <a:gd name="connsiteY6" fmla="*/ 586180 h 720001"/>
              <a:gd name="connsiteX7" fmla="*/ 540364 w 720001"/>
              <a:gd name="connsiteY7" fmla="*/ 586180 h 720001"/>
              <a:gd name="connsiteX8" fmla="*/ 550911 w 720001"/>
              <a:gd name="connsiteY8" fmla="*/ 596727 h 720001"/>
              <a:gd name="connsiteX9" fmla="*/ 550911 w 720001"/>
              <a:gd name="connsiteY9" fmla="*/ 619273 h 720001"/>
              <a:gd name="connsiteX10" fmla="*/ 540364 w 720001"/>
              <a:gd name="connsiteY10" fmla="*/ 629820 h 720001"/>
              <a:gd name="connsiteX11" fmla="*/ 529816 w 720001"/>
              <a:gd name="connsiteY11" fmla="*/ 619273 h 720001"/>
              <a:gd name="connsiteX12" fmla="*/ 529816 w 720001"/>
              <a:gd name="connsiteY12" fmla="*/ 596727 h 720001"/>
              <a:gd name="connsiteX13" fmla="*/ 540364 w 720001"/>
              <a:gd name="connsiteY13" fmla="*/ 586180 h 720001"/>
              <a:gd name="connsiteX14" fmla="*/ 495273 w 720001"/>
              <a:gd name="connsiteY14" fmla="*/ 586180 h 720001"/>
              <a:gd name="connsiteX15" fmla="*/ 505820 w 720001"/>
              <a:gd name="connsiteY15" fmla="*/ 596727 h 720001"/>
              <a:gd name="connsiteX16" fmla="*/ 505820 w 720001"/>
              <a:gd name="connsiteY16" fmla="*/ 619273 h 720001"/>
              <a:gd name="connsiteX17" fmla="*/ 495273 w 720001"/>
              <a:gd name="connsiteY17" fmla="*/ 629820 h 720001"/>
              <a:gd name="connsiteX18" fmla="*/ 484725 w 720001"/>
              <a:gd name="connsiteY18" fmla="*/ 619273 h 720001"/>
              <a:gd name="connsiteX19" fmla="*/ 484725 w 720001"/>
              <a:gd name="connsiteY19" fmla="*/ 596727 h 720001"/>
              <a:gd name="connsiteX20" fmla="*/ 495273 w 720001"/>
              <a:gd name="connsiteY20" fmla="*/ 586180 h 720001"/>
              <a:gd name="connsiteX21" fmla="*/ 450183 w 720001"/>
              <a:gd name="connsiteY21" fmla="*/ 586180 h 720001"/>
              <a:gd name="connsiteX22" fmla="*/ 460730 w 720001"/>
              <a:gd name="connsiteY22" fmla="*/ 596727 h 720001"/>
              <a:gd name="connsiteX23" fmla="*/ 460730 w 720001"/>
              <a:gd name="connsiteY23" fmla="*/ 619273 h 720001"/>
              <a:gd name="connsiteX24" fmla="*/ 450183 w 720001"/>
              <a:gd name="connsiteY24" fmla="*/ 629820 h 720001"/>
              <a:gd name="connsiteX25" fmla="*/ 439635 w 720001"/>
              <a:gd name="connsiteY25" fmla="*/ 619273 h 720001"/>
              <a:gd name="connsiteX26" fmla="*/ 439635 w 720001"/>
              <a:gd name="connsiteY26" fmla="*/ 596727 h 720001"/>
              <a:gd name="connsiteX27" fmla="*/ 450183 w 720001"/>
              <a:gd name="connsiteY27" fmla="*/ 586180 h 720001"/>
              <a:gd name="connsiteX28" fmla="*/ 405091 w 720001"/>
              <a:gd name="connsiteY28" fmla="*/ 586180 h 720001"/>
              <a:gd name="connsiteX29" fmla="*/ 415638 w 720001"/>
              <a:gd name="connsiteY29" fmla="*/ 596727 h 720001"/>
              <a:gd name="connsiteX30" fmla="*/ 415638 w 720001"/>
              <a:gd name="connsiteY30" fmla="*/ 619273 h 720001"/>
              <a:gd name="connsiteX31" fmla="*/ 405091 w 720001"/>
              <a:gd name="connsiteY31" fmla="*/ 629820 h 720001"/>
              <a:gd name="connsiteX32" fmla="*/ 394543 w 720001"/>
              <a:gd name="connsiteY32" fmla="*/ 619273 h 720001"/>
              <a:gd name="connsiteX33" fmla="*/ 394543 w 720001"/>
              <a:gd name="connsiteY33" fmla="*/ 596727 h 720001"/>
              <a:gd name="connsiteX34" fmla="*/ 405091 w 720001"/>
              <a:gd name="connsiteY34" fmla="*/ 586180 h 720001"/>
              <a:gd name="connsiteX35" fmla="*/ 360001 w 720001"/>
              <a:gd name="connsiteY35" fmla="*/ 586180 h 720001"/>
              <a:gd name="connsiteX36" fmla="*/ 370548 w 720001"/>
              <a:gd name="connsiteY36" fmla="*/ 596727 h 720001"/>
              <a:gd name="connsiteX37" fmla="*/ 370548 w 720001"/>
              <a:gd name="connsiteY37" fmla="*/ 619273 h 720001"/>
              <a:gd name="connsiteX38" fmla="*/ 360001 w 720001"/>
              <a:gd name="connsiteY38" fmla="*/ 629820 h 720001"/>
              <a:gd name="connsiteX39" fmla="*/ 349453 w 720001"/>
              <a:gd name="connsiteY39" fmla="*/ 619273 h 720001"/>
              <a:gd name="connsiteX40" fmla="*/ 349453 w 720001"/>
              <a:gd name="connsiteY40" fmla="*/ 596727 h 720001"/>
              <a:gd name="connsiteX41" fmla="*/ 360001 w 720001"/>
              <a:gd name="connsiteY41" fmla="*/ 586180 h 720001"/>
              <a:gd name="connsiteX42" fmla="*/ 314911 w 720001"/>
              <a:gd name="connsiteY42" fmla="*/ 586180 h 720001"/>
              <a:gd name="connsiteX43" fmla="*/ 325458 w 720001"/>
              <a:gd name="connsiteY43" fmla="*/ 596727 h 720001"/>
              <a:gd name="connsiteX44" fmla="*/ 325458 w 720001"/>
              <a:gd name="connsiteY44" fmla="*/ 619273 h 720001"/>
              <a:gd name="connsiteX45" fmla="*/ 314911 w 720001"/>
              <a:gd name="connsiteY45" fmla="*/ 629820 h 720001"/>
              <a:gd name="connsiteX46" fmla="*/ 304363 w 720001"/>
              <a:gd name="connsiteY46" fmla="*/ 619273 h 720001"/>
              <a:gd name="connsiteX47" fmla="*/ 304363 w 720001"/>
              <a:gd name="connsiteY47" fmla="*/ 596727 h 720001"/>
              <a:gd name="connsiteX48" fmla="*/ 314911 w 720001"/>
              <a:gd name="connsiteY48" fmla="*/ 586180 h 720001"/>
              <a:gd name="connsiteX49" fmla="*/ 269820 w 720001"/>
              <a:gd name="connsiteY49" fmla="*/ 586180 h 720001"/>
              <a:gd name="connsiteX50" fmla="*/ 280367 w 720001"/>
              <a:gd name="connsiteY50" fmla="*/ 596727 h 720001"/>
              <a:gd name="connsiteX51" fmla="*/ 280367 w 720001"/>
              <a:gd name="connsiteY51" fmla="*/ 619273 h 720001"/>
              <a:gd name="connsiteX52" fmla="*/ 269820 w 720001"/>
              <a:gd name="connsiteY52" fmla="*/ 629820 h 720001"/>
              <a:gd name="connsiteX53" fmla="*/ 259272 w 720001"/>
              <a:gd name="connsiteY53" fmla="*/ 619273 h 720001"/>
              <a:gd name="connsiteX54" fmla="*/ 259272 w 720001"/>
              <a:gd name="connsiteY54" fmla="*/ 596727 h 720001"/>
              <a:gd name="connsiteX55" fmla="*/ 269820 w 720001"/>
              <a:gd name="connsiteY55" fmla="*/ 586180 h 720001"/>
              <a:gd name="connsiteX56" fmla="*/ 55637 w 720001"/>
              <a:gd name="connsiteY56" fmla="*/ 562185 h 720001"/>
              <a:gd name="connsiteX57" fmla="*/ 43639 w 720001"/>
              <a:gd name="connsiteY57" fmla="*/ 574183 h 720001"/>
              <a:gd name="connsiteX58" fmla="*/ 55637 w 720001"/>
              <a:gd name="connsiteY58" fmla="*/ 586181 h 720001"/>
              <a:gd name="connsiteX59" fmla="*/ 66184 w 720001"/>
              <a:gd name="connsiteY59" fmla="*/ 596728 h 720001"/>
              <a:gd name="connsiteX60" fmla="*/ 55637 w 720001"/>
              <a:gd name="connsiteY60" fmla="*/ 607275 h 720001"/>
              <a:gd name="connsiteX61" fmla="*/ 54911 w 720001"/>
              <a:gd name="connsiteY61" fmla="*/ 607257 h 720001"/>
              <a:gd name="connsiteX62" fmla="*/ 54911 w 720001"/>
              <a:gd name="connsiteY62" fmla="*/ 698908 h 720001"/>
              <a:gd name="connsiteX63" fmla="*/ 135503 w 720001"/>
              <a:gd name="connsiteY63" fmla="*/ 698908 h 720001"/>
              <a:gd name="connsiteX64" fmla="*/ 137540 w 720001"/>
              <a:gd name="connsiteY64" fmla="*/ 607276 h 720001"/>
              <a:gd name="connsiteX65" fmla="*/ 100733 w 720001"/>
              <a:gd name="connsiteY65" fmla="*/ 607276 h 720001"/>
              <a:gd name="connsiteX66" fmla="*/ 90186 w 720001"/>
              <a:gd name="connsiteY66" fmla="*/ 596729 h 720001"/>
              <a:gd name="connsiteX67" fmla="*/ 100733 w 720001"/>
              <a:gd name="connsiteY67" fmla="*/ 586183 h 720001"/>
              <a:gd name="connsiteX68" fmla="*/ 138008 w 720001"/>
              <a:gd name="connsiteY68" fmla="*/ 586183 h 720001"/>
              <a:gd name="connsiteX69" fmla="*/ 138541 w 720001"/>
              <a:gd name="connsiteY69" fmla="*/ 562185 h 720001"/>
              <a:gd name="connsiteX70" fmla="*/ 202182 w 720001"/>
              <a:gd name="connsiteY70" fmla="*/ 517093 h 720001"/>
              <a:gd name="connsiteX71" fmla="*/ 190183 w 720001"/>
              <a:gd name="connsiteY71" fmla="*/ 529092 h 720001"/>
              <a:gd name="connsiteX72" fmla="*/ 202182 w 720001"/>
              <a:gd name="connsiteY72" fmla="*/ 541090 h 720001"/>
              <a:gd name="connsiteX73" fmla="*/ 585463 w 720001"/>
              <a:gd name="connsiteY73" fmla="*/ 541090 h 720001"/>
              <a:gd name="connsiteX74" fmla="*/ 596010 w 720001"/>
              <a:gd name="connsiteY74" fmla="*/ 551637 h 720001"/>
              <a:gd name="connsiteX75" fmla="*/ 585463 w 720001"/>
              <a:gd name="connsiteY75" fmla="*/ 562183 h 720001"/>
              <a:gd name="connsiteX76" fmla="*/ 202182 w 720001"/>
              <a:gd name="connsiteY76" fmla="*/ 562183 h 720001"/>
              <a:gd name="connsiteX77" fmla="*/ 201457 w 720001"/>
              <a:gd name="connsiteY77" fmla="*/ 562165 h 720001"/>
              <a:gd name="connsiteX78" fmla="*/ 201457 w 720001"/>
              <a:gd name="connsiteY78" fmla="*/ 698908 h 720001"/>
              <a:gd name="connsiteX79" fmla="*/ 653816 w 720001"/>
              <a:gd name="connsiteY79" fmla="*/ 698908 h 720001"/>
              <a:gd name="connsiteX80" fmla="*/ 653816 w 720001"/>
              <a:gd name="connsiteY80" fmla="*/ 562165 h 720001"/>
              <a:gd name="connsiteX81" fmla="*/ 653091 w 720001"/>
              <a:gd name="connsiteY81" fmla="*/ 562183 h 720001"/>
              <a:gd name="connsiteX82" fmla="*/ 630546 w 720001"/>
              <a:gd name="connsiteY82" fmla="*/ 562183 h 720001"/>
              <a:gd name="connsiteX83" fmla="*/ 619999 w 720001"/>
              <a:gd name="connsiteY83" fmla="*/ 551637 h 720001"/>
              <a:gd name="connsiteX84" fmla="*/ 630546 w 720001"/>
              <a:gd name="connsiteY84" fmla="*/ 541090 h 720001"/>
              <a:gd name="connsiteX85" fmla="*/ 653091 w 720001"/>
              <a:gd name="connsiteY85" fmla="*/ 541090 h 720001"/>
              <a:gd name="connsiteX86" fmla="*/ 665089 w 720001"/>
              <a:gd name="connsiteY86" fmla="*/ 529092 h 720001"/>
              <a:gd name="connsiteX87" fmla="*/ 653089 w 720001"/>
              <a:gd name="connsiteY87" fmla="*/ 517093 h 720001"/>
              <a:gd name="connsiteX88" fmla="*/ 527725 w 720001"/>
              <a:gd name="connsiteY88" fmla="*/ 336731 h 720001"/>
              <a:gd name="connsiteX89" fmla="*/ 517771 w 720001"/>
              <a:gd name="connsiteY89" fmla="*/ 496000 h 720001"/>
              <a:gd name="connsiteX90" fmla="*/ 562954 w 720001"/>
              <a:gd name="connsiteY90" fmla="*/ 496000 h 720001"/>
              <a:gd name="connsiteX91" fmla="*/ 552999 w 720001"/>
              <a:gd name="connsiteY91" fmla="*/ 336731 h 720001"/>
              <a:gd name="connsiteX92" fmla="*/ 414998 w 720001"/>
              <a:gd name="connsiteY92" fmla="*/ 336731 h 720001"/>
              <a:gd name="connsiteX93" fmla="*/ 405045 w 720001"/>
              <a:gd name="connsiteY93" fmla="*/ 496000 h 720001"/>
              <a:gd name="connsiteX94" fmla="*/ 450228 w 720001"/>
              <a:gd name="connsiteY94" fmla="*/ 496000 h 720001"/>
              <a:gd name="connsiteX95" fmla="*/ 440273 w 720001"/>
              <a:gd name="connsiteY95" fmla="*/ 336731 h 720001"/>
              <a:gd name="connsiteX96" fmla="*/ 302272 w 720001"/>
              <a:gd name="connsiteY96" fmla="*/ 336731 h 720001"/>
              <a:gd name="connsiteX97" fmla="*/ 292317 w 720001"/>
              <a:gd name="connsiteY97" fmla="*/ 496000 h 720001"/>
              <a:gd name="connsiteX98" fmla="*/ 337500 w 720001"/>
              <a:gd name="connsiteY98" fmla="*/ 496000 h 720001"/>
              <a:gd name="connsiteX99" fmla="*/ 327547 w 720001"/>
              <a:gd name="connsiteY99" fmla="*/ 336731 h 720001"/>
              <a:gd name="connsiteX100" fmla="*/ 167406 w 720001"/>
              <a:gd name="connsiteY100" fmla="*/ 212729 h 720001"/>
              <a:gd name="connsiteX101" fmla="*/ 156604 w 720001"/>
              <a:gd name="connsiteY101" fmla="*/ 698908 h 720001"/>
              <a:gd name="connsiteX102" fmla="*/ 180364 w 720001"/>
              <a:gd name="connsiteY102" fmla="*/ 698908 h 720001"/>
              <a:gd name="connsiteX103" fmla="*/ 180364 w 720001"/>
              <a:gd name="connsiteY103" fmla="*/ 553940 h 720001"/>
              <a:gd name="connsiteX104" fmla="*/ 169090 w 720001"/>
              <a:gd name="connsiteY104" fmla="*/ 529092 h 720001"/>
              <a:gd name="connsiteX105" fmla="*/ 202184 w 720001"/>
              <a:gd name="connsiteY105" fmla="*/ 496000 h 720001"/>
              <a:gd name="connsiteX106" fmla="*/ 220708 w 720001"/>
              <a:gd name="connsiteY106" fmla="*/ 496000 h 720001"/>
              <a:gd name="connsiteX107" fmla="*/ 214412 w 720001"/>
              <a:gd name="connsiteY107" fmla="*/ 212729 h 720001"/>
              <a:gd name="connsiteX108" fmla="*/ 157094 w 720001"/>
              <a:gd name="connsiteY108" fmla="*/ 191637 h 720001"/>
              <a:gd name="connsiteX109" fmla="*/ 224730 w 720001"/>
              <a:gd name="connsiteY109" fmla="*/ 191637 h 720001"/>
              <a:gd name="connsiteX110" fmla="*/ 235274 w 720001"/>
              <a:gd name="connsiteY110" fmla="*/ 201949 h 720001"/>
              <a:gd name="connsiteX111" fmla="*/ 241808 w 720001"/>
              <a:gd name="connsiteY111" fmla="*/ 496000 h 720001"/>
              <a:gd name="connsiteX112" fmla="*/ 271184 w 720001"/>
              <a:gd name="connsiteY112" fmla="*/ 496000 h 720001"/>
              <a:gd name="connsiteX113" fmla="*/ 281839 w 720001"/>
              <a:gd name="connsiteY113" fmla="*/ 325525 h 720001"/>
              <a:gd name="connsiteX114" fmla="*/ 292365 w 720001"/>
              <a:gd name="connsiteY114" fmla="*/ 315636 h 720001"/>
              <a:gd name="connsiteX115" fmla="*/ 337455 w 720001"/>
              <a:gd name="connsiteY115" fmla="*/ 315636 h 720001"/>
              <a:gd name="connsiteX116" fmla="*/ 347981 w 720001"/>
              <a:gd name="connsiteY116" fmla="*/ 325525 h 720001"/>
              <a:gd name="connsiteX117" fmla="*/ 358636 w 720001"/>
              <a:gd name="connsiteY117" fmla="*/ 496000 h 720001"/>
              <a:gd name="connsiteX118" fmla="*/ 383910 w 720001"/>
              <a:gd name="connsiteY118" fmla="*/ 496000 h 720001"/>
              <a:gd name="connsiteX119" fmla="*/ 394566 w 720001"/>
              <a:gd name="connsiteY119" fmla="*/ 325525 h 720001"/>
              <a:gd name="connsiteX120" fmla="*/ 405091 w 720001"/>
              <a:gd name="connsiteY120" fmla="*/ 315636 h 720001"/>
              <a:gd name="connsiteX121" fmla="*/ 450181 w 720001"/>
              <a:gd name="connsiteY121" fmla="*/ 315636 h 720001"/>
              <a:gd name="connsiteX122" fmla="*/ 460707 w 720001"/>
              <a:gd name="connsiteY122" fmla="*/ 325525 h 720001"/>
              <a:gd name="connsiteX123" fmla="*/ 471362 w 720001"/>
              <a:gd name="connsiteY123" fmla="*/ 496000 h 720001"/>
              <a:gd name="connsiteX124" fmla="*/ 496637 w 720001"/>
              <a:gd name="connsiteY124" fmla="*/ 496000 h 720001"/>
              <a:gd name="connsiteX125" fmla="*/ 507292 w 720001"/>
              <a:gd name="connsiteY125" fmla="*/ 325525 h 720001"/>
              <a:gd name="connsiteX126" fmla="*/ 517818 w 720001"/>
              <a:gd name="connsiteY126" fmla="*/ 315636 h 720001"/>
              <a:gd name="connsiteX127" fmla="*/ 562909 w 720001"/>
              <a:gd name="connsiteY127" fmla="*/ 315636 h 720001"/>
              <a:gd name="connsiteX128" fmla="*/ 573435 w 720001"/>
              <a:gd name="connsiteY128" fmla="*/ 325525 h 720001"/>
              <a:gd name="connsiteX129" fmla="*/ 584090 w 720001"/>
              <a:gd name="connsiteY129" fmla="*/ 496000 h 720001"/>
              <a:gd name="connsiteX130" fmla="*/ 653091 w 720001"/>
              <a:gd name="connsiteY130" fmla="*/ 496000 h 720001"/>
              <a:gd name="connsiteX131" fmla="*/ 686183 w 720001"/>
              <a:gd name="connsiteY131" fmla="*/ 529092 h 720001"/>
              <a:gd name="connsiteX132" fmla="*/ 674910 w 720001"/>
              <a:gd name="connsiteY132" fmla="*/ 553940 h 720001"/>
              <a:gd name="connsiteX133" fmla="*/ 674910 w 720001"/>
              <a:gd name="connsiteY133" fmla="*/ 698908 h 720001"/>
              <a:gd name="connsiteX134" fmla="*/ 709453 w 720001"/>
              <a:gd name="connsiteY134" fmla="*/ 698908 h 720001"/>
              <a:gd name="connsiteX135" fmla="*/ 720000 w 720001"/>
              <a:gd name="connsiteY135" fmla="*/ 709454 h 720001"/>
              <a:gd name="connsiteX136" fmla="*/ 709453 w 720001"/>
              <a:gd name="connsiteY136" fmla="*/ 720001 h 720001"/>
              <a:gd name="connsiteX137" fmla="*/ 10547 w 720001"/>
              <a:gd name="connsiteY137" fmla="*/ 720001 h 720001"/>
              <a:gd name="connsiteX138" fmla="*/ 0 w 720001"/>
              <a:gd name="connsiteY138" fmla="*/ 709454 h 720001"/>
              <a:gd name="connsiteX139" fmla="*/ 10547 w 720001"/>
              <a:gd name="connsiteY139" fmla="*/ 698908 h 720001"/>
              <a:gd name="connsiteX140" fmla="*/ 33818 w 720001"/>
              <a:gd name="connsiteY140" fmla="*/ 698908 h 720001"/>
              <a:gd name="connsiteX141" fmla="*/ 33818 w 720001"/>
              <a:gd name="connsiteY141" fmla="*/ 599031 h 720001"/>
              <a:gd name="connsiteX142" fmla="*/ 22545 w 720001"/>
              <a:gd name="connsiteY142" fmla="*/ 574183 h 720001"/>
              <a:gd name="connsiteX143" fmla="*/ 55637 w 720001"/>
              <a:gd name="connsiteY143" fmla="*/ 541091 h 720001"/>
              <a:gd name="connsiteX144" fmla="*/ 139013 w 720001"/>
              <a:gd name="connsiteY144" fmla="*/ 541091 h 720001"/>
              <a:gd name="connsiteX145" fmla="*/ 146550 w 720001"/>
              <a:gd name="connsiteY145" fmla="*/ 201949 h 720001"/>
              <a:gd name="connsiteX146" fmla="*/ 157094 w 720001"/>
              <a:gd name="connsiteY146" fmla="*/ 191637 h 720001"/>
              <a:gd name="connsiteX147" fmla="*/ 585455 w 720001"/>
              <a:gd name="connsiteY147" fmla="*/ 0 h 720001"/>
              <a:gd name="connsiteX148" fmla="*/ 720001 w 720001"/>
              <a:gd name="connsiteY148" fmla="*/ 134546 h 720001"/>
              <a:gd name="connsiteX149" fmla="*/ 585455 w 720001"/>
              <a:gd name="connsiteY149" fmla="*/ 269093 h 720001"/>
              <a:gd name="connsiteX150" fmla="*/ 472107 w 720001"/>
              <a:gd name="connsiteY150" fmla="*/ 207047 h 720001"/>
              <a:gd name="connsiteX151" fmla="*/ 438910 w 720001"/>
              <a:gd name="connsiteY151" fmla="*/ 212729 h 720001"/>
              <a:gd name="connsiteX152" fmla="*/ 368354 w 720001"/>
              <a:gd name="connsiteY152" fmla="*/ 183787 h 720001"/>
              <a:gd name="connsiteX153" fmla="*/ 337456 w 720001"/>
              <a:gd name="connsiteY153" fmla="*/ 190181 h 720001"/>
              <a:gd name="connsiteX154" fmla="*/ 283382 w 720001"/>
              <a:gd name="connsiteY154" fmla="*/ 168398 h 720001"/>
              <a:gd name="connsiteX155" fmla="*/ 252910 w 720001"/>
              <a:gd name="connsiteY155" fmla="*/ 178909 h 720001"/>
              <a:gd name="connsiteX156" fmla="*/ 242363 w 720001"/>
              <a:gd name="connsiteY156" fmla="*/ 168362 h 720001"/>
              <a:gd name="connsiteX157" fmla="*/ 252910 w 720001"/>
              <a:gd name="connsiteY157" fmla="*/ 157815 h 720001"/>
              <a:gd name="connsiteX158" fmla="*/ 275546 w 720001"/>
              <a:gd name="connsiteY158" fmla="*/ 146617 h 720001"/>
              <a:gd name="connsiteX159" fmla="*/ 283846 w 720001"/>
              <a:gd name="connsiteY159" fmla="*/ 142578 h 720001"/>
              <a:gd name="connsiteX160" fmla="*/ 283898 w 720001"/>
              <a:gd name="connsiteY160" fmla="*/ 142578 h 720001"/>
              <a:gd name="connsiteX161" fmla="*/ 292209 w 720001"/>
              <a:gd name="connsiteY161" fmla="*/ 146700 h 720001"/>
              <a:gd name="connsiteX162" fmla="*/ 337456 w 720001"/>
              <a:gd name="connsiteY162" fmla="*/ 169089 h 720001"/>
              <a:gd name="connsiteX163" fmla="*/ 365495 w 720001"/>
              <a:gd name="connsiteY163" fmla="*/ 161689 h 720001"/>
              <a:gd name="connsiteX164" fmla="*/ 378670 w 720001"/>
              <a:gd name="connsiteY164" fmla="*/ 163974 h 720001"/>
              <a:gd name="connsiteX165" fmla="*/ 438910 w 720001"/>
              <a:gd name="connsiteY165" fmla="*/ 191634 h 720001"/>
              <a:gd name="connsiteX166" fmla="*/ 472143 w 720001"/>
              <a:gd name="connsiteY166" fmla="*/ 184290 h 720001"/>
              <a:gd name="connsiteX167" fmla="*/ 485813 w 720001"/>
              <a:gd name="connsiteY167" fmla="*/ 188816 h 720001"/>
              <a:gd name="connsiteX168" fmla="*/ 585455 w 720001"/>
              <a:gd name="connsiteY168" fmla="*/ 247999 h 720001"/>
              <a:gd name="connsiteX169" fmla="*/ 698907 w 720001"/>
              <a:gd name="connsiteY169" fmla="*/ 134546 h 720001"/>
              <a:gd name="connsiteX170" fmla="*/ 585455 w 720001"/>
              <a:gd name="connsiteY170" fmla="*/ 21094 h 720001"/>
              <a:gd name="connsiteX171" fmla="*/ 506791 w 720001"/>
              <a:gd name="connsiteY171" fmla="*/ 52916 h 720001"/>
              <a:gd name="connsiteX172" fmla="*/ 492378 w 720001"/>
              <a:gd name="connsiteY172" fmla="*/ 53127 h 720001"/>
              <a:gd name="connsiteX173" fmla="*/ 438909 w 720001"/>
              <a:gd name="connsiteY173" fmla="*/ 32368 h 720001"/>
              <a:gd name="connsiteX174" fmla="*/ 378669 w 720001"/>
              <a:gd name="connsiteY174" fmla="*/ 60027 h 720001"/>
              <a:gd name="connsiteX175" fmla="*/ 365494 w 720001"/>
              <a:gd name="connsiteY175" fmla="*/ 62312 h 720001"/>
              <a:gd name="connsiteX176" fmla="*/ 337455 w 720001"/>
              <a:gd name="connsiteY176" fmla="*/ 54913 h 720001"/>
              <a:gd name="connsiteX177" fmla="*/ 282341 w 720001"/>
              <a:gd name="connsiteY177" fmla="*/ 97365 h 720001"/>
              <a:gd name="connsiteX178" fmla="*/ 276248 w 720001"/>
              <a:gd name="connsiteY178" fmla="*/ 104380 h 720001"/>
              <a:gd name="connsiteX179" fmla="*/ 266971 w 720001"/>
              <a:gd name="connsiteY179" fmla="*/ 103854 h 720001"/>
              <a:gd name="connsiteX180" fmla="*/ 252909 w 720001"/>
              <a:gd name="connsiteY180" fmla="*/ 100004 h 720001"/>
              <a:gd name="connsiteX181" fmla="*/ 224222 w 720001"/>
              <a:gd name="connsiteY181" fmla="*/ 127171 h 720001"/>
              <a:gd name="connsiteX182" fmla="*/ 218617 w 720001"/>
              <a:gd name="connsiteY182" fmla="*/ 135861 h 720001"/>
              <a:gd name="connsiteX183" fmla="*/ 208280 w 720001"/>
              <a:gd name="connsiteY183" fmla="*/ 135582 h 720001"/>
              <a:gd name="connsiteX184" fmla="*/ 202184 w 720001"/>
              <a:gd name="connsiteY184" fmla="*/ 133822 h 720001"/>
              <a:gd name="connsiteX185" fmla="*/ 190184 w 720001"/>
              <a:gd name="connsiteY185" fmla="*/ 145820 h 720001"/>
              <a:gd name="connsiteX186" fmla="*/ 179637 w 720001"/>
              <a:gd name="connsiteY186" fmla="*/ 156367 h 720001"/>
              <a:gd name="connsiteX187" fmla="*/ 169089 w 720001"/>
              <a:gd name="connsiteY187" fmla="*/ 145818 h 720001"/>
              <a:gd name="connsiteX188" fmla="*/ 202182 w 720001"/>
              <a:gd name="connsiteY188" fmla="*/ 112726 h 720001"/>
              <a:gd name="connsiteX189" fmla="*/ 205695 w 720001"/>
              <a:gd name="connsiteY189" fmla="*/ 112922 h 720001"/>
              <a:gd name="connsiteX190" fmla="*/ 252910 w 720001"/>
              <a:gd name="connsiteY190" fmla="*/ 78908 h 720001"/>
              <a:gd name="connsiteX191" fmla="*/ 265878 w 720001"/>
              <a:gd name="connsiteY191" fmla="*/ 80691 h 720001"/>
              <a:gd name="connsiteX192" fmla="*/ 337456 w 720001"/>
              <a:gd name="connsiteY192" fmla="*/ 33818 h 720001"/>
              <a:gd name="connsiteX193" fmla="*/ 368354 w 720001"/>
              <a:gd name="connsiteY193" fmla="*/ 40213 h 720001"/>
              <a:gd name="connsiteX194" fmla="*/ 438910 w 720001"/>
              <a:gd name="connsiteY194" fmla="*/ 11273 h 720001"/>
              <a:gd name="connsiteX195" fmla="*/ 499178 w 720001"/>
              <a:gd name="connsiteY195" fmla="*/ 31407 h 720001"/>
              <a:gd name="connsiteX196" fmla="*/ 585455 w 720001"/>
              <a:gd name="connsiteY196" fmla="*/ 0 h 72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</a:cxnLst>
            <a:rect l="l" t="t" r="r" b="b"/>
            <a:pathLst>
              <a:path w="720001" h="720001">
                <a:moveTo>
                  <a:pt x="585455" y="586180"/>
                </a:moveTo>
                <a:cubicBezTo>
                  <a:pt x="591280" y="586180"/>
                  <a:pt x="596002" y="590902"/>
                  <a:pt x="596002" y="596727"/>
                </a:cubicBezTo>
                <a:lnTo>
                  <a:pt x="596002" y="619273"/>
                </a:lnTo>
                <a:cubicBezTo>
                  <a:pt x="596002" y="625098"/>
                  <a:pt x="591280" y="629820"/>
                  <a:pt x="585455" y="629820"/>
                </a:cubicBezTo>
                <a:cubicBezTo>
                  <a:pt x="579629" y="629820"/>
                  <a:pt x="574907" y="625098"/>
                  <a:pt x="574907" y="619273"/>
                </a:cubicBezTo>
                <a:lnTo>
                  <a:pt x="574907" y="596727"/>
                </a:lnTo>
                <a:cubicBezTo>
                  <a:pt x="574907" y="590902"/>
                  <a:pt x="579629" y="586180"/>
                  <a:pt x="585455" y="586180"/>
                </a:cubicBezTo>
                <a:close/>
                <a:moveTo>
                  <a:pt x="540364" y="586180"/>
                </a:moveTo>
                <a:cubicBezTo>
                  <a:pt x="546189" y="586180"/>
                  <a:pt x="550911" y="590902"/>
                  <a:pt x="550911" y="596727"/>
                </a:cubicBezTo>
                <a:lnTo>
                  <a:pt x="550911" y="619273"/>
                </a:lnTo>
                <a:cubicBezTo>
                  <a:pt x="550911" y="625098"/>
                  <a:pt x="546189" y="629820"/>
                  <a:pt x="540364" y="629820"/>
                </a:cubicBezTo>
                <a:cubicBezTo>
                  <a:pt x="534538" y="629820"/>
                  <a:pt x="529816" y="625098"/>
                  <a:pt x="529816" y="619273"/>
                </a:cubicBezTo>
                <a:lnTo>
                  <a:pt x="529816" y="596727"/>
                </a:lnTo>
                <a:cubicBezTo>
                  <a:pt x="529816" y="590902"/>
                  <a:pt x="534538" y="586180"/>
                  <a:pt x="540364" y="586180"/>
                </a:cubicBezTo>
                <a:close/>
                <a:moveTo>
                  <a:pt x="495273" y="586180"/>
                </a:moveTo>
                <a:cubicBezTo>
                  <a:pt x="501098" y="586180"/>
                  <a:pt x="505820" y="590902"/>
                  <a:pt x="505820" y="596727"/>
                </a:cubicBezTo>
                <a:lnTo>
                  <a:pt x="505820" y="619273"/>
                </a:lnTo>
                <a:cubicBezTo>
                  <a:pt x="505820" y="625098"/>
                  <a:pt x="501098" y="629820"/>
                  <a:pt x="495273" y="629820"/>
                </a:cubicBezTo>
                <a:cubicBezTo>
                  <a:pt x="489447" y="629820"/>
                  <a:pt x="484725" y="625098"/>
                  <a:pt x="484725" y="619273"/>
                </a:cubicBezTo>
                <a:lnTo>
                  <a:pt x="484725" y="596727"/>
                </a:lnTo>
                <a:cubicBezTo>
                  <a:pt x="484725" y="590902"/>
                  <a:pt x="489447" y="586180"/>
                  <a:pt x="495273" y="586180"/>
                </a:cubicBezTo>
                <a:close/>
                <a:moveTo>
                  <a:pt x="450183" y="586180"/>
                </a:moveTo>
                <a:cubicBezTo>
                  <a:pt x="456008" y="586180"/>
                  <a:pt x="460730" y="590902"/>
                  <a:pt x="460730" y="596727"/>
                </a:cubicBezTo>
                <a:lnTo>
                  <a:pt x="460730" y="619273"/>
                </a:lnTo>
                <a:cubicBezTo>
                  <a:pt x="460730" y="625098"/>
                  <a:pt x="456008" y="629820"/>
                  <a:pt x="450183" y="629820"/>
                </a:cubicBezTo>
                <a:cubicBezTo>
                  <a:pt x="444357" y="629820"/>
                  <a:pt x="439635" y="625098"/>
                  <a:pt x="439635" y="619273"/>
                </a:cubicBezTo>
                <a:lnTo>
                  <a:pt x="439635" y="596727"/>
                </a:lnTo>
                <a:cubicBezTo>
                  <a:pt x="439635" y="590902"/>
                  <a:pt x="444357" y="586180"/>
                  <a:pt x="450183" y="586180"/>
                </a:cubicBezTo>
                <a:close/>
                <a:moveTo>
                  <a:pt x="405091" y="586180"/>
                </a:moveTo>
                <a:cubicBezTo>
                  <a:pt x="410917" y="586180"/>
                  <a:pt x="415638" y="590902"/>
                  <a:pt x="415638" y="596727"/>
                </a:cubicBezTo>
                <a:lnTo>
                  <a:pt x="415638" y="619273"/>
                </a:lnTo>
                <a:cubicBezTo>
                  <a:pt x="415638" y="625098"/>
                  <a:pt x="410916" y="629820"/>
                  <a:pt x="405091" y="629820"/>
                </a:cubicBezTo>
                <a:cubicBezTo>
                  <a:pt x="399265" y="629820"/>
                  <a:pt x="394543" y="625098"/>
                  <a:pt x="394543" y="619273"/>
                </a:cubicBezTo>
                <a:lnTo>
                  <a:pt x="394543" y="596727"/>
                </a:lnTo>
                <a:cubicBezTo>
                  <a:pt x="394543" y="590902"/>
                  <a:pt x="399265" y="586180"/>
                  <a:pt x="405091" y="586180"/>
                </a:cubicBezTo>
                <a:close/>
                <a:moveTo>
                  <a:pt x="360001" y="586180"/>
                </a:moveTo>
                <a:cubicBezTo>
                  <a:pt x="365826" y="586180"/>
                  <a:pt x="370548" y="590902"/>
                  <a:pt x="370548" y="596727"/>
                </a:cubicBezTo>
                <a:lnTo>
                  <a:pt x="370548" y="619273"/>
                </a:lnTo>
                <a:cubicBezTo>
                  <a:pt x="370548" y="625098"/>
                  <a:pt x="365826" y="629820"/>
                  <a:pt x="360001" y="629820"/>
                </a:cubicBezTo>
                <a:cubicBezTo>
                  <a:pt x="354175" y="629820"/>
                  <a:pt x="349453" y="625098"/>
                  <a:pt x="349453" y="619273"/>
                </a:cubicBezTo>
                <a:lnTo>
                  <a:pt x="349453" y="596727"/>
                </a:lnTo>
                <a:cubicBezTo>
                  <a:pt x="349453" y="590902"/>
                  <a:pt x="354175" y="586180"/>
                  <a:pt x="360001" y="586180"/>
                </a:cubicBezTo>
                <a:close/>
                <a:moveTo>
                  <a:pt x="314911" y="586180"/>
                </a:moveTo>
                <a:cubicBezTo>
                  <a:pt x="320736" y="586180"/>
                  <a:pt x="325458" y="590902"/>
                  <a:pt x="325458" y="596727"/>
                </a:cubicBezTo>
                <a:lnTo>
                  <a:pt x="325458" y="619273"/>
                </a:lnTo>
                <a:cubicBezTo>
                  <a:pt x="325458" y="625098"/>
                  <a:pt x="320736" y="629820"/>
                  <a:pt x="314911" y="629820"/>
                </a:cubicBezTo>
                <a:cubicBezTo>
                  <a:pt x="309085" y="629820"/>
                  <a:pt x="304363" y="625098"/>
                  <a:pt x="304363" y="619273"/>
                </a:cubicBezTo>
                <a:lnTo>
                  <a:pt x="304363" y="596727"/>
                </a:lnTo>
                <a:cubicBezTo>
                  <a:pt x="304363" y="590902"/>
                  <a:pt x="309085" y="586180"/>
                  <a:pt x="314911" y="586180"/>
                </a:cubicBezTo>
                <a:close/>
                <a:moveTo>
                  <a:pt x="269820" y="586180"/>
                </a:moveTo>
                <a:cubicBezTo>
                  <a:pt x="275645" y="586180"/>
                  <a:pt x="280367" y="590902"/>
                  <a:pt x="280367" y="596727"/>
                </a:cubicBezTo>
                <a:lnTo>
                  <a:pt x="280367" y="619273"/>
                </a:lnTo>
                <a:cubicBezTo>
                  <a:pt x="280367" y="625098"/>
                  <a:pt x="275645" y="629820"/>
                  <a:pt x="269820" y="629820"/>
                </a:cubicBezTo>
                <a:cubicBezTo>
                  <a:pt x="263994" y="629820"/>
                  <a:pt x="259272" y="625098"/>
                  <a:pt x="259272" y="619273"/>
                </a:cubicBezTo>
                <a:lnTo>
                  <a:pt x="259272" y="596727"/>
                </a:lnTo>
                <a:cubicBezTo>
                  <a:pt x="259272" y="590902"/>
                  <a:pt x="263994" y="586180"/>
                  <a:pt x="269820" y="586180"/>
                </a:cubicBezTo>
                <a:close/>
                <a:moveTo>
                  <a:pt x="55637" y="562185"/>
                </a:moveTo>
                <a:cubicBezTo>
                  <a:pt x="49022" y="562185"/>
                  <a:pt x="43639" y="567567"/>
                  <a:pt x="43639" y="574183"/>
                </a:cubicBezTo>
                <a:cubicBezTo>
                  <a:pt x="43639" y="580798"/>
                  <a:pt x="49020" y="586181"/>
                  <a:pt x="55637" y="586181"/>
                </a:cubicBezTo>
                <a:cubicBezTo>
                  <a:pt x="61462" y="586181"/>
                  <a:pt x="66184" y="590903"/>
                  <a:pt x="66184" y="596728"/>
                </a:cubicBezTo>
                <a:cubicBezTo>
                  <a:pt x="66184" y="602553"/>
                  <a:pt x="61462" y="607275"/>
                  <a:pt x="55637" y="607275"/>
                </a:cubicBezTo>
                <a:cubicBezTo>
                  <a:pt x="55394" y="607275"/>
                  <a:pt x="55153" y="607262"/>
                  <a:pt x="54911" y="607257"/>
                </a:cubicBezTo>
                <a:lnTo>
                  <a:pt x="54911" y="698908"/>
                </a:lnTo>
                <a:lnTo>
                  <a:pt x="135503" y="698908"/>
                </a:lnTo>
                <a:lnTo>
                  <a:pt x="137540" y="607276"/>
                </a:lnTo>
                <a:lnTo>
                  <a:pt x="100733" y="607276"/>
                </a:lnTo>
                <a:cubicBezTo>
                  <a:pt x="94908" y="607276"/>
                  <a:pt x="90186" y="602554"/>
                  <a:pt x="90186" y="596729"/>
                </a:cubicBezTo>
                <a:cubicBezTo>
                  <a:pt x="90186" y="590905"/>
                  <a:pt x="94908" y="586183"/>
                  <a:pt x="100733" y="586183"/>
                </a:cubicBezTo>
                <a:lnTo>
                  <a:pt x="138008" y="586183"/>
                </a:lnTo>
                <a:lnTo>
                  <a:pt x="138541" y="562185"/>
                </a:lnTo>
                <a:close/>
                <a:moveTo>
                  <a:pt x="202182" y="517093"/>
                </a:moveTo>
                <a:cubicBezTo>
                  <a:pt x="195566" y="517093"/>
                  <a:pt x="190183" y="522477"/>
                  <a:pt x="190183" y="529092"/>
                </a:cubicBezTo>
                <a:cubicBezTo>
                  <a:pt x="190183" y="535707"/>
                  <a:pt x="195566" y="541090"/>
                  <a:pt x="202182" y="541090"/>
                </a:cubicBezTo>
                <a:lnTo>
                  <a:pt x="585463" y="541090"/>
                </a:lnTo>
                <a:cubicBezTo>
                  <a:pt x="591287" y="541090"/>
                  <a:pt x="596010" y="545812"/>
                  <a:pt x="596010" y="551637"/>
                </a:cubicBezTo>
                <a:cubicBezTo>
                  <a:pt x="596010" y="557461"/>
                  <a:pt x="591287" y="562183"/>
                  <a:pt x="585463" y="562183"/>
                </a:cubicBezTo>
                <a:lnTo>
                  <a:pt x="202182" y="562183"/>
                </a:lnTo>
                <a:cubicBezTo>
                  <a:pt x="201939" y="562183"/>
                  <a:pt x="201698" y="562171"/>
                  <a:pt x="201457" y="562165"/>
                </a:cubicBezTo>
                <a:lnTo>
                  <a:pt x="201457" y="698908"/>
                </a:lnTo>
                <a:lnTo>
                  <a:pt x="653816" y="698908"/>
                </a:lnTo>
                <a:lnTo>
                  <a:pt x="653816" y="562165"/>
                </a:lnTo>
                <a:cubicBezTo>
                  <a:pt x="653574" y="562169"/>
                  <a:pt x="653334" y="562183"/>
                  <a:pt x="653091" y="562183"/>
                </a:cubicBezTo>
                <a:lnTo>
                  <a:pt x="630546" y="562183"/>
                </a:lnTo>
                <a:cubicBezTo>
                  <a:pt x="624721" y="562183"/>
                  <a:pt x="619999" y="557461"/>
                  <a:pt x="619999" y="551637"/>
                </a:cubicBezTo>
                <a:cubicBezTo>
                  <a:pt x="619999" y="545812"/>
                  <a:pt x="624721" y="541090"/>
                  <a:pt x="630546" y="541090"/>
                </a:cubicBezTo>
                <a:lnTo>
                  <a:pt x="653091" y="541090"/>
                </a:lnTo>
                <a:cubicBezTo>
                  <a:pt x="659706" y="541090"/>
                  <a:pt x="665089" y="535708"/>
                  <a:pt x="665089" y="529092"/>
                </a:cubicBezTo>
                <a:cubicBezTo>
                  <a:pt x="665089" y="522475"/>
                  <a:pt x="659706" y="517093"/>
                  <a:pt x="653089" y="517093"/>
                </a:cubicBezTo>
                <a:close/>
                <a:moveTo>
                  <a:pt x="527725" y="336731"/>
                </a:moveTo>
                <a:lnTo>
                  <a:pt x="517771" y="496000"/>
                </a:lnTo>
                <a:lnTo>
                  <a:pt x="562954" y="496000"/>
                </a:lnTo>
                <a:lnTo>
                  <a:pt x="552999" y="336731"/>
                </a:lnTo>
                <a:close/>
                <a:moveTo>
                  <a:pt x="414998" y="336731"/>
                </a:moveTo>
                <a:lnTo>
                  <a:pt x="405045" y="496000"/>
                </a:lnTo>
                <a:lnTo>
                  <a:pt x="450228" y="496000"/>
                </a:lnTo>
                <a:lnTo>
                  <a:pt x="440273" y="336731"/>
                </a:lnTo>
                <a:close/>
                <a:moveTo>
                  <a:pt x="302272" y="336731"/>
                </a:moveTo>
                <a:lnTo>
                  <a:pt x="292317" y="496000"/>
                </a:lnTo>
                <a:lnTo>
                  <a:pt x="337500" y="496000"/>
                </a:lnTo>
                <a:lnTo>
                  <a:pt x="327547" y="336731"/>
                </a:lnTo>
                <a:close/>
                <a:moveTo>
                  <a:pt x="167406" y="212729"/>
                </a:moveTo>
                <a:lnTo>
                  <a:pt x="156604" y="698908"/>
                </a:lnTo>
                <a:lnTo>
                  <a:pt x="180364" y="698908"/>
                </a:lnTo>
                <a:lnTo>
                  <a:pt x="180364" y="553940"/>
                </a:lnTo>
                <a:cubicBezTo>
                  <a:pt x="173460" y="547871"/>
                  <a:pt x="169090" y="538985"/>
                  <a:pt x="169090" y="529092"/>
                </a:cubicBezTo>
                <a:cubicBezTo>
                  <a:pt x="169090" y="510846"/>
                  <a:pt x="183936" y="496000"/>
                  <a:pt x="202184" y="496000"/>
                </a:cubicBezTo>
                <a:lnTo>
                  <a:pt x="220708" y="496000"/>
                </a:lnTo>
                <a:lnTo>
                  <a:pt x="214412" y="212729"/>
                </a:lnTo>
                <a:close/>
                <a:moveTo>
                  <a:pt x="157094" y="191637"/>
                </a:moveTo>
                <a:lnTo>
                  <a:pt x="224730" y="191637"/>
                </a:lnTo>
                <a:cubicBezTo>
                  <a:pt x="230463" y="191637"/>
                  <a:pt x="235148" y="196217"/>
                  <a:pt x="235274" y="201949"/>
                </a:cubicBezTo>
                <a:lnTo>
                  <a:pt x="241808" y="496000"/>
                </a:lnTo>
                <a:lnTo>
                  <a:pt x="271184" y="496000"/>
                </a:lnTo>
                <a:lnTo>
                  <a:pt x="281839" y="325525"/>
                </a:lnTo>
                <a:cubicBezTo>
                  <a:pt x="282187" y="319966"/>
                  <a:pt x="286796" y="315636"/>
                  <a:pt x="292365" y="315636"/>
                </a:cubicBezTo>
                <a:lnTo>
                  <a:pt x="337455" y="315636"/>
                </a:lnTo>
                <a:cubicBezTo>
                  <a:pt x="343024" y="315636"/>
                  <a:pt x="347633" y="319966"/>
                  <a:pt x="347981" y="325525"/>
                </a:cubicBezTo>
                <a:lnTo>
                  <a:pt x="358636" y="496000"/>
                </a:lnTo>
                <a:lnTo>
                  <a:pt x="383910" y="496000"/>
                </a:lnTo>
                <a:lnTo>
                  <a:pt x="394566" y="325525"/>
                </a:lnTo>
                <a:cubicBezTo>
                  <a:pt x="394913" y="319966"/>
                  <a:pt x="399523" y="315636"/>
                  <a:pt x="405091" y="315636"/>
                </a:cubicBezTo>
                <a:lnTo>
                  <a:pt x="450181" y="315636"/>
                </a:lnTo>
                <a:cubicBezTo>
                  <a:pt x="455750" y="315636"/>
                  <a:pt x="460360" y="319966"/>
                  <a:pt x="460707" y="325525"/>
                </a:cubicBezTo>
                <a:lnTo>
                  <a:pt x="471362" y="496000"/>
                </a:lnTo>
                <a:lnTo>
                  <a:pt x="496637" y="496000"/>
                </a:lnTo>
                <a:lnTo>
                  <a:pt x="507292" y="325525"/>
                </a:lnTo>
                <a:cubicBezTo>
                  <a:pt x="507639" y="319966"/>
                  <a:pt x="512249" y="315636"/>
                  <a:pt x="517818" y="315636"/>
                </a:cubicBezTo>
                <a:lnTo>
                  <a:pt x="562909" y="315636"/>
                </a:lnTo>
                <a:cubicBezTo>
                  <a:pt x="568478" y="315636"/>
                  <a:pt x="573088" y="319966"/>
                  <a:pt x="573435" y="325525"/>
                </a:cubicBezTo>
                <a:lnTo>
                  <a:pt x="584090" y="496000"/>
                </a:lnTo>
                <a:lnTo>
                  <a:pt x="653091" y="496000"/>
                </a:lnTo>
                <a:cubicBezTo>
                  <a:pt x="671337" y="496000"/>
                  <a:pt x="686183" y="510844"/>
                  <a:pt x="686183" y="529092"/>
                </a:cubicBezTo>
                <a:cubicBezTo>
                  <a:pt x="686183" y="538985"/>
                  <a:pt x="681813" y="547871"/>
                  <a:pt x="674910" y="553940"/>
                </a:cubicBezTo>
                <a:lnTo>
                  <a:pt x="674910" y="698908"/>
                </a:lnTo>
                <a:lnTo>
                  <a:pt x="709453" y="698908"/>
                </a:lnTo>
                <a:cubicBezTo>
                  <a:pt x="715278" y="698908"/>
                  <a:pt x="720000" y="703630"/>
                  <a:pt x="720000" y="709454"/>
                </a:cubicBezTo>
                <a:cubicBezTo>
                  <a:pt x="720000" y="715279"/>
                  <a:pt x="715278" y="720001"/>
                  <a:pt x="709453" y="720001"/>
                </a:cubicBezTo>
                <a:lnTo>
                  <a:pt x="10547" y="720001"/>
                </a:lnTo>
                <a:cubicBezTo>
                  <a:pt x="4722" y="720001"/>
                  <a:pt x="0" y="715279"/>
                  <a:pt x="0" y="709454"/>
                </a:cubicBezTo>
                <a:cubicBezTo>
                  <a:pt x="0" y="703630"/>
                  <a:pt x="4722" y="698908"/>
                  <a:pt x="10547" y="698908"/>
                </a:cubicBezTo>
                <a:lnTo>
                  <a:pt x="33818" y="698908"/>
                </a:lnTo>
                <a:lnTo>
                  <a:pt x="33818" y="599031"/>
                </a:lnTo>
                <a:cubicBezTo>
                  <a:pt x="26914" y="592962"/>
                  <a:pt x="22545" y="584076"/>
                  <a:pt x="22545" y="574183"/>
                </a:cubicBezTo>
                <a:cubicBezTo>
                  <a:pt x="22545" y="555937"/>
                  <a:pt x="37389" y="541091"/>
                  <a:pt x="55637" y="541091"/>
                </a:cubicBezTo>
                <a:lnTo>
                  <a:pt x="139013" y="541091"/>
                </a:lnTo>
                <a:lnTo>
                  <a:pt x="146550" y="201949"/>
                </a:lnTo>
                <a:cubicBezTo>
                  <a:pt x="146676" y="196217"/>
                  <a:pt x="151360" y="191637"/>
                  <a:pt x="157094" y="191637"/>
                </a:cubicBezTo>
                <a:close/>
                <a:moveTo>
                  <a:pt x="585455" y="0"/>
                </a:moveTo>
                <a:cubicBezTo>
                  <a:pt x="659645" y="0"/>
                  <a:pt x="720001" y="60358"/>
                  <a:pt x="720001" y="134546"/>
                </a:cubicBezTo>
                <a:cubicBezTo>
                  <a:pt x="720001" y="208735"/>
                  <a:pt x="659645" y="269093"/>
                  <a:pt x="585455" y="269093"/>
                </a:cubicBezTo>
                <a:cubicBezTo>
                  <a:pt x="539360" y="269093"/>
                  <a:pt x="496750" y="245544"/>
                  <a:pt x="472107" y="207047"/>
                </a:cubicBezTo>
                <a:cubicBezTo>
                  <a:pt x="461406" y="210820"/>
                  <a:pt x="450277" y="212729"/>
                  <a:pt x="438910" y="212729"/>
                </a:cubicBezTo>
                <a:cubicBezTo>
                  <a:pt x="412429" y="212729"/>
                  <a:pt x="387146" y="202273"/>
                  <a:pt x="368354" y="183787"/>
                </a:cubicBezTo>
                <a:cubicBezTo>
                  <a:pt x="358613" y="187986"/>
                  <a:pt x="348076" y="190181"/>
                  <a:pt x="337456" y="190181"/>
                </a:cubicBezTo>
                <a:cubicBezTo>
                  <a:pt x="317011" y="190181"/>
                  <a:pt x="297854" y="182360"/>
                  <a:pt x="283382" y="168398"/>
                </a:cubicBezTo>
                <a:cubicBezTo>
                  <a:pt x="274719" y="175174"/>
                  <a:pt x="264088" y="178909"/>
                  <a:pt x="252910" y="178909"/>
                </a:cubicBezTo>
                <a:cubicBezTo>
                  <a:pt x="247085" y="178909"/>
                  <a:pt x="242363" y="174187"/>
                  <a:pt x="242363" y="168362"/>
                </a:cubicBezTo>
                <a:cubicBezTo>
                  <a:pt x="242363" y="162537"/>
                  <a:pt x="247085" y="157815"/>
                  <a:pt x="252910" y="157815"/>
                </a:cubicBezTo>
                <a:cubicBezTo>
                  <a:pt x="261716" y="157815"/>
                  <a:pt x="269966" y="153734"/>
                  <a:pt x="275546" y="146617"/>
                </a:cubicBezTo>
                <a:cubicBezTo>
                  <a:pt x="277546" y="144068"/>
                  <a:pt x="280607" y="142578"/>
                  <a:pt x="283846" y="142578"/>
                </a:cubicBezTo>
                <a:cubicBezTo>
                  <a:pt x="283863" y="142578"/>
                  <a:pt x="283880" y="142578"/>
                  <a:pt x="283898" y="142578"/>
                </a:cubicBezTo>
                <a:cubicBezTo>
                  <a:pt x="287156" y="142595"/>
                  <a:pt x="290223" y="144117"/>
                  <a:pt x="292209" y="146700"/>
                </a:cubicBezTo>
                <a:cubicBezTo>
                  <a:pt x="303140" y="160928"/>
                  <a:pt x="319633" y="169089"/>
                  <a:pt x="337456" y="169089"/>
                </a:cubicBezTo>
                <a:cubicBezTo>
                  <a:pt x="347244" y="169089"/>
                  <a:pt x="356940" y="166530"/>
                  <a:pt x="365495" y="161689"/>
                </a:cubicBezTo>
                <a:cubicBezTo>
                  <a:pt x="369870" y="159214"/>
                  <a:pt x="375385" y="160170"/>
                  <a:pt x="378670" y="163974"/>
                </a:cubicBezTo>
                <a:cubicBezTo>
                  <a:pt x="393852" y="181553"/>
                  <a:pt x="415810" y="191634"/>
                  <a:pt x="438910" y="191634"/>
                </a:cubicBezTo>
                <a:cubicBezTo>
                  <a:pt x="450384" y="191634"/>
                  <a:pt x="461565" y="189163"/>
                  <a:pt x="472143" y="184290"/>
                </a:cubicBezTo>
                <a:cubicBezTo>
                  <a:pt x="477180" y="181970"/>
                  <a:pt x="483155" y="183947"/>
                  <a:pt x="485813" y="188816"/>
                </a:cubicBezTo>
                <a:cubicBezTo>
                  <a:pt x="505741" y="225322"/>
                  <a:pt x="543922" y="247999"/>
                  <a:pt x="585455" y="247999"/>
                </a:cubicBezTo>
                <a:cubicBezTo>
                  <a:pt x="648014" y="247999"/>
                  <a:pt x="698907" y="197104"/>
                  <a:pt x="698907" y="134546"/>
                </a:cubicBezTo>
                <a:cubicBezTo>
                  <a:pt x="698907" y="71989"/>
                  <a:pt x="648014" y="21094"/>
                  <a:pt x="585455" y="21094"/>
                </a:cubicBezTo>
                <a:cubicBezTo>
                  <a:pt x="556018" y="21094"/>
                  <a:pt x="528082" y="32394"/>
                  <a:pt x="506791" y="52916"/>
                </a:cubicBezTo>
                <a:cubicBezTo>
                  <a:pt x="502792" y="56770"/>
                  <a:pt x="496489" y="56862"/>
                  <a:pt x="492378" y="53127"/>
                </a:cubicBezTo>
                <a:cubicBezTo>
                  <a:pt x="477649" y="39741"/>
                  <a:pt x="458659" y="32368"/>
                  <a:pt x="438909" y="32368"/>
                </a:cubicBezTo>
                <a:cubicBezTo>
                  <a:pt x="415808" y="32368"/>
                  <a:pt x="393851" y="42449"/>
                  <a:pt x="378669" y="60027"/>
                </a:cubicBezTo>
                <a:cubicBezTo>
                  <a:pt x="375384" y="63832"/>
                  <a:pt x="369867" y="64787"/>
                  <a:pt x="365494" y="62312"/>
                </a:cubicBezTo>
                <a:cubicBezTo>
                  <a:pt x="356938" y="57472"/>
                  <a:pt x="347242" y="54913"/>
                  <a:pt x="337455" y="54913"/>
                </a:cubicBezTo>
                <a:cubicBezTo>
                  <a:pt x="311628" y="54913"/>
                  <a:pt x="288963" y="72370"/>
                  <a:pt x="282341" y="97365"/>
                </a:cubicBezTo>
                <a:cubicBezTo>
                  <a:pt x="281505" y="100520"/>
                  <a:pt x="279256" y="103110"/>
                  <a:pt x="276248" y="104380"/>
                </a:cubicBezTo>
                <a:cubicBezTo>
                  <a:pt x="273240" y="105650"/>
                  <a:pt x="269813" y="105456"/>
                  <a:pt x="266971" y="103854"/>
                </a:cubicBezTo>
                <a:cubicBezTo>
                  <a:pt x="262434" y="101299"/>
                  <a:pt x="257702" y="100004"/>
                  <a:pt x="252909" y="100004"/>
                </a:cubicBezTo>
                <a:cubicBezTo>
                  <a:pt x="237748" y="100004"/>
                  <a:pt x="225146" y="111938"/>
                  <a:pt x="224222" y="127171"/>
                </a:cubicBezTo>
                <a:cubicBezTo>
                  <a:pt x="224000" y="130849"/>
                  <a:pt x="221874" y="134142"/>
                  <a:pt x="218617" y="135861"/>
                </a:cubicBezTo>
                <a:cubicBezTo>
                  <a:pt x="215359" y="137578"/>
                  <a:pt x="211441" y="137474"/>
                  <a:pt x="208280" y="135582"/>
                </a:cubicBezTo>
                <a:cubicBezTo>
                  <a:pt x="206328" y="134414"/>
                  <a:pt x="204276" y="133822"/>
                  <a:pt x="202184" y="133822"/>
                </a:cubicBezTo>
                <a:cubicBezTo>
                  <a:pt x="195567" y="133822"/>
                  <a:pt x="190184" y="139203"/>
                  <a:pt x="190184" y="145820"/>
                </a:cubicBezTo>
                <a:cubicBezTo>
                  <a:pt x="190184" y="151644"/>
                  <a:pt x="185462" y="156367"/>
                  <a:pt x="179637" y="156367"/>
                </a:cubicBezTo>
                <a:cubicBezTo>
                  <a:pt x="173813" y="156367"/>
                  <a:pt x="169090" y="151644"/>
                  <a:pt x="169089" y="145818"/>
                </a:cubicBezTo>
                <a:cubicBezTo>
                  <a:pt x="169089" y="127572"/>
                  <a:pt x="183935" y="112726"/>
                  <a:pt x="202182" y="112726"/>
                </a:cubicBezTo>
                <a:cubicBezTo>
                  <a:pt x="203356" y="112726"/>
                  <a:pt x="204529" y="112793"/>
                  <a:pt x="205695" y="112922"/>
                </a:cubicBezTo>
                <a:cubicBezTo>
                  <a:pt x="212387" y="93075"/>
                  <a:pt x="231123" y="78908"/>
                  <a:pt x="252910" y="78908"/>
                </a:cubicBezTo>
                <a:cubicBezTo>
                  <a:pt x="257312" y="78908"/>
                  <a:pt x="261646" y="79505"/>
                  <a:pt x="265878" y="80691"/>
                </a:cubicBezTo>
                <a:cubicBezTo>
                  <a:pt x="278147" y="52592"/>
                  <a:pt x="306099" y="33818"/>
                  <a:pt x="337456" y="33818"/>
                </a:cubicBezTo>
                <a:cubicBezTo>
                  <a:pt x="348076" y="33818"/>
                  <a:pt x="358613" y="36013"/>
                  <a:pt x="368354" y="40213"/>
                </a:cubicBezTo>
                <a:cubicBezTo>
                  <a:pt x="387146" y="21728"/>
                  <a:pt x="412428" y="11273"/>
                  <a:pt x="438910" y="11273"/>
                </a:cubicBezTo>
                <a:cubicBezTo>
                  <a:pt x="460725" y="11273"/>
                  <a:pt x="481794" y="18363"/>
                  <a:pt x="499178" y="31407"/>
                </a:cubicBezTo>
                <a:cubicBezTo>
                  <a:pt x="523392" y="11088"/>
                  <a:pt x="553683" y="0"/>
                  <a:pt x="585455" y="0"/>
                </a:cubicBezTo>
                <a:close/>
              </a:path>
            </a:pathLst>
          </a:custGeom>
          <a:solidFill>
            <a:schemeClr val="accent1"/>
          </a:solidFill>
          <a:ln w="1395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Полилиния 18">
            <a:extLst>
              <a:ext uri="{FF2B5EF4-FFF2-40B4-BE49-F238E27FC236}">
                <a16:creationId xmlns:a16="http://schemas.microsoft.com/office/drawing/2014/main" id="{D7C6E0E9-5DF9-EAC3-2952-4AAE506609C0}"/>
              </a:ext>
            </a:extLst>
          </p:cNvPr>
          <p:cNvSpPr>
            <a:spLocks noChangeAspect="1"/>
          </p:cNvSpPr>
          <p:nvPr/>
        </p:nvSpPr>
        <p:spPr>
          <a:xfrm>
            <a:off x="810470" y="4906022"/>
            <a:ext cx="414810" cy="414808"/>
          </a:xfrm>
          <a:custGeom>
            <a:avLst/>
            <a:gdLst>
              <a:gd name="connsiteX0" fmla="*/ 939785 w 1440000"/>
              <a:gd name="connsiteY0" fmla="*/ 900673 h 1440001"/>
              <a:gd name="connsiteX1" fmla="*/ 956113 w 1440000"/>
              <a:gd name="connsiteY1" fmla="*/ 906674 h 1440001"/>
              <a:gd name="connsiteX2" fmla="*/ 957418 w 1440000"/>
              <a:gd name="connsiteY2" fmla="*/ 938802 h 1440001"/>
              <a:gd name="connsiteX3" fmla="*/ 720001 w 1440000"/>
              <a:gd name="connsiteY3" fmla="*/ 1042864 h 1440001"/>
              <a:gd name="connsiteX4" fmla="*/ 560195 w 1440000"/>
              <a:gd name="connsiteY4" fmla="*/ 1000601 h 1440001"/>
              <a:gd name="connsiteX5" fmla="*/ 551715 w 1440000"/>
              <a:gd name="connsiteY5" fmla="*/ 969587 h 1440001"/>
              <a:gd name="connsiteX6" fmla="*/ 582731 w 1440000"/>
              <a:gd name="connsiteY6" fmla="*/ 961108 h 1440001"/>
              <a:gd name="connsiteX7" fmla="*/ 720001 w 1440000"/>
              <a:gd name="connsiteY7" fmla="*/ 997392 h 1440001"/>
              <a:gd name="connsiteX8" fmla="*/ 923989 w 1440000"/>
              <a:gd name="connsiteY8" fmla="*/ 907979 h 1440001"/>
              <a:gd name="connsiteX9" fmla="*/ 939785 w 1440000"/>
              <a:gd name="connsiteY9" fmla="*/ 900673 h 1440001"/>
              <a:gd name="connsiteX10" fmla="*/ 705261 w 1440000"/>
              <a:gd name="connsiteY10" fmla="*/ 766899 h 1440001"/>
              <a:gd name="connsiteX11" fmla="*/ 648611 w 1440000"/>
              <a:gd name="connsiteY11" fmla="*/ 823549 h 1440001"/>
              <a:gd name="connsiteX12" fmla="*/ 720001 w 1440000"/>
              <a:gd name="connsiteY12" fmla="*/ 845815 h 1440001"/>
              <a:gd name="connsiteX13" fmla="*/ 790134 w 1440000"/>
              <a:gd name="connsiteY13" fmla="*/ 824533 h 1440001"/>
              <a:gd name="connsiteX14" fmla="*/ 705261 w 1440000"/>
              <a:gd name="connsiteY14" fmla="*/ 766899 h 1440001"/>
              <a:gd name="connsiteX15" fmla="*/ 615432 w 1440000"/>
              <a:gd name="connsiteY15" fmla="*/ 649933 h 1440001"/>
              <a:gd name="connsiteX16" fmla="*/ 594189 w 1440000"/>
              <a:gd name="connsiteY16" fmla="*/ 720004 h 1440001"/>
              <a:gd name="connsiteX17" fmla="*/ 616453 w 1440000"/>
              <a:gd name="connsiteY17" fmla="*/ 791393 h 1440001"/>
              <a:gd name="connsiteX18" fmla="*/ 673100 w 1440000"/>
              <a:gd name="connsiteY18" fmla="*/ 734749 h 1440001"/>
              <a:gd name="connsiteX19" fmla="*/ 615432 w 1440000"/>
              <a:gd name="connsiteY19" fmla="*/ 649933 h 1440001"/>
              <a:gd name="connsiteX20" fmla="*/ 517536 w 1440000"/>
              <a:gd name="connsiteY20" fmla="*/ 476580 h 1440001"/>
              <a:gd name="connsiteX21" fmla="*/ 533330 w 1440000"/>
              <a:gd name="connsiteY21" fmla="*/ 483885 h 1440001"/>
              <a:gd name="connsiteX22" fmla="*/ 532025 w 1440000"/>
              <a:gd name="connsiteY22" fmla="*/ 516015 h 1440001"/>
              <a:gd name="connsiteX23" fmla="*/ 442609 w 1440000"/>
              <a:gd name="connsiteY23" fmla="*/ 720000 h 1440001"/>
              <a:gd name="connsiteX24" fmla="*/ 523863 w 1440000"/>
              <a:gd name="connsiteY24" fmla="*/ 916147 h 1440001"/>
              <a:gd name="connsiteX25" fmla="*/ 523863 w 1440000"/>
              <a:gd name="connsiteY25" fmla="*/ 948299 h 1440001"/>
              <a:gd name="connsiteX26" fmla="*/ 507784 w 1440000"/>
              <a:gd name="connsiteY26" fmla="*/ 954959 h 1440001"/>
              <a:gd name="connsiteX27" fmla="*/ 491707 w 1440000"/>
              <a:gd name="connsiteY27" fmla="*/ 948302 h 1440001"/>
              <a:gd name="connsiteX28" fmla="*/ 397137 w 1440000"/>
              <a:gd name="connsiteY28" fmla="*/ 720000 h 1440001"/>
              <a:gd name="connsiteX29" fmla="*/ 501200 w 1440000"/>
              <a:gd name="connsiteY29" fmla="*/ 482580 h 1440001"/>
              <a:gd name="connsiteX30" fmla="*/ 517536 w 1440000"/>
              <a:gd name="connsiteY30" fmla="*/ 476580 h 1440001"/>
              <a:gd name="connsiteX31" fmla="*/ 1104045 w 1440000"/>
              <a:gd name="connsiteY31" fmla="*/ 47943 h 1440001"/>
              <a:gd name="connsiteX32" fmla="*/ 1129976 w 1440000"/>
              <a:gd name="connsiteY32" fmla="*/ 66958 h 1440001"/>
              <a:gd name="connsiteX33" fmla="*/ 1110961 w 1440000"/>
              <a:gd name="connsiteY33" fmla="*/ 92889 h 1440001"/>
              <a:gd name="connsiteX34" fmla="*/ 931085 w 1440000"/>
              <a:gd name="connsiteY34" fmla="*/ 120561 h 1440001"/>
              <a:gd name="connsiteX35" fmla="*/ 720881 w 1440000"/>
              <a:gd name="connsiteY35" fmla="*/ 227082 h 1440001"/>
              <a:gd name="connsiteX36" fmla="*/ 705323 w 1440000"/>
              <a:gd name="connsiteY36" fmla="*/ 702549 h 1440001"/>
              <a:gd name="connsiteX37" fmla="*/ 796878 w 1440000"/>
              <a:gd name="connsiteY37" fmla="*/ 610991 h 1440001"/>
              <a:gd name="connsiteX38" fmla="*/ 775438 w 1440000"/>
              <a:gd name="connsiteY38" fmla="*/ 503781 h 1440001"/>
              <a:gd name="connsiteX39" fmla="*/ 793275 w 1440000"/>
              <a:gd name="connsiteY39" fmla="*/ 477029 h 1440001"/>
              <a:gd name="connsiteX40" fmla="*/ 820028 w 1440000"/>
              <a:gd name="connsiteY40" fmla="*/ 494866 h 1440001"/>
              <a:gd name="connsiteX41" fmla="*/ 835522 w 1440000"/>
              <a:gd name="connsiteY41" fmla="*/ 572350 h 1440001"/>
              <a:gd name="connsiteX42" fmla="*/ 916018 w 1440000"/>
              <a:gd name="connsiteY42" fmla="*/ 491854 h 1440001"/>
              <a:gd name="connsiteX43" fmla="*/ 894576 w 1440000"/>
              <a:gd name="connsiteY43" fmla="*/ 384644 h 1440001"/>
              <a:gd name="connsiteX44" fmla="*/ 912413 w 1440000"/>
              <a:gd name="connsiteY44" fmla="*/ 357891 h 1440001"/>
              <a:gd name="connsiteX45" fmla="*/ 939165 w 1440000"/>
              <a:gd name="connsiteY45" fmla="*/ 375728 h 1440001"/>
              <a:gd name="connsiteX46" fmla="*/ 954659 w 1440000"/>
              <a:gd name="connsiteY46" fmla="*/ 453210 h 1440001"/>
              <a:gd name="connsiteX47" fmla="*/ 1035156 w 1440000"/>
              <a:gd name="connsiteY47" fmla="*/ 372716 h 1440001"/>
              <a:gd name="connsiteX48" fmla="*/ 1013716 w 1440000"/>
              <a:gd name="connsiteY48" fmla="*/ 265504 h 1440001"/>
              <a:gd name="connsiteX49" fmla="*/ 1031553 w 1440000"/>
              <a:gd name="connsiteY49" fmla="*/ 238751 h 1440001"/>
              <a:gd name="connsiteX50" fmla="*/ 1058305 w 1440000"/>
              <a:gd name="connsiteY50" fmla="*/ 256588 h 1440001"/>
              <a:gd name="connsiteX51" fmla="*/ 1073799 w 1440000"/>
              <a:gd name="connsiteY51" fmla="*/ 334072 h 1440001"/>
              <a:gd name="connsiteX52" fmla="*/ 1210554 w 1440000"/>
              <a:gd name="connsiteY52" fmla="*/ 197314 h 1440001"/>
              <a:gd name="connsiteX53" fmla="*/ 1242710 w 1440000"/>
              <a:gd name="connsiteY53" fmla="*/ 197314 h 1440001"/>
              <a:gd name="connsiteX54" fmla="*/ 1242710 w 1440000"/>
              <a:gd name="connsiteY54" fmla="*/ 229470 h 1440001"/>
              <a:gd name="connsiteX55" fmla="*/ 1105952 w 1440000"/>
              <a:gd name="connsiteY55" fmla="*/ 366225 h 1440001"/>
              <a:gd name="connsiteX56" fmla="*/ 1183436 w 1440000"/>
              <a:gd name="connsiteY56" fmla="*/ 381719 h 1440001"/>
              <a:gd name="connsiteX57" fmla="*/ 1201273 w 1440000"/>
              <a:gd name="connsiteY57" fmla="*/ 408471 h 1440001"/>
              <a:gd name="connsiteX58" fmla="*/ 1174521 w 1440000"/>
              <a:gd name="connsiteY58" fmla="*/ 426308 h 1440001"/>
              <a:gd name="connsiteX59" fmla="*/ 1067308 w 1440000"/>
              <a:gd name="connsiteY59" fmla="*/ 404869 h 1440001"/>
              <a:gd name="connsiteX60" fmla="*/ 986812 w 1440000"/>
              <a:gd name="connsiteY60" fmla="*/ 485365 h 1440001"/>
              <a:gd name="connsiteX61" fmla="*/ 1064296 w 1440000"/>
              <a:gd name="connsiteY61" fmla="*/ 500859 h 1440001"/>
              <a:gd name="connsiteX62" fmla="*/ 1082133 w 1440000"/>
              <a:gd name="connsiteY62" fmla="*/ 527612 h 1440001"/>
              <a:gd name="connsiteX63" fmla="*/ 1055380 w 1440000"/>
              <a:gd name="connsiteY63" fmla="*/ 545449 h 1440001"/>
              <a:gd name="connsiteX64" fmla="*/ 948171 w 1440000"/>
              <a:gd name="connsiteY64" fmla="*/ 524006 h 1440001"/>
              <a:gd name="connsiteX65" fmla="*/ 867674 w 1440000"/>
              <a:gd name="connsiteY65" fmla="*/ 604503 h 1440001"/>
              <a:gd name="connsiteX66" fmla="*/ 945159 w 1440000"/>
              <a:gd name="connsiteY66" fmla="*/ 619997 h 1440001"/>
              <a:gd name="connsiteX67" fmla="*/ 962995 w 1440000"/>
              <a:gd name="connsiteY67" fmla="*/ 646749 h 1440001"/>
              <a:gd name="connsiteX68" fmla="*/ 936243 w 1440000"/>
              <a:gd name="connsiteY68" fmla="*/ 664586 h 1440001"/>
              <a:gd name="connsiteX69" fmla="*/ 829030 w 1440000"/>
              <a:gd name="connsiteY69" fmla="*/ 643146 h 1440001"/>
              <a:gd name="connsiteX70" fmla="*/ 737481 w 1440000"/>
              <a:gd name="connsiteY70" fmla="*/ 734696 h 1440001"/>
              <a:gd name="connsiteX71" fmla="*/ 967318 w 1440000"/>
              <a:gd name="connsiteY71" fmla="*/ 821043 h 1440001"/>
              <a:gd name="connsiteX72" fmla="*/ 1117298 w 1440000"/>
              <a:gd name="connsiteY72" fmla="*/ 786992 h 1440001"/>
              <a:gd name="connsiteX73" fmla="*/ 1147625 w 1440000"/>
              <a:gd name="connsiteY73" fmla="*/ 797671 h 1440001"/>
              <a:gd name="connsiteX74" fmla="*/ 1136946 w 1440000"/>
              <a:gd name="connsiteY74" fmla="*/ 827998 h 1440001"/>
              <a:gd name="connsiteX75" fmla="*/ 837563 w 1440000"/>
              <a:gd name="connsiteY75" fmla="*/ 844583 h 1440001"/>
              <a:gd name="connsiteX76" fmla="*/ 720015 w 1440000"/>
              <a:gd name="connsiteY76" fmla="*/ 891296 h 1440001"/>
              <a:gd name="connsiteX77" fmla="*/ 548731 w 1440000"/>
              <a:gd name="connsiteY77" fmla="*/ 720012 h 1440001"/>
              <a:gd name="connsiteX78" fmla="*/ 595418 w 1440000"/>
              <a:gd name="connsiteY78" fmla="*/ 602489 h 1440001"/>
              <a:gd name="connsiteX79" fmla="*/ 688723 w 1440000"/>
              <a:gd name="connsiteY79" fmla="*/ 194924 h 1440001"/>
              <a:gd name="connsiteX80" fmla="*/ 924169 w 1440000"/>
              <a:gd name="connsiteY80" fmla="*/ 75615 h 1440001"/>
              <a:gd name="connsiteX81" fmla="*/ 1413804 w 1440000"/>
              <a:gd name="connsiteY81" fmla="*/ 268 h 1440001"/>
              <a:gd name="connsiteX82" fmla="*/ 1433340 w 1440000"/>
              <a:gd name="connsiteY82" fmla="*/ 6661 h 1440001"/>
              <a:gd name="connsiteX83" fmla="*/ 1439733 w 1440000"/>
              <a:gd name="connsiteY83" fmla="*/ 26197 h 1440001"/>
              <a:gd name="connsiteX84" fmla="*/ 1364403 w 1440000"/>
              <a:gd name="connsiteY84" fmla="*/ 515842 h 1440001"/>
              <a:gd name="connsiteX85" fmla="*/ 1245094 w 1440000"/>
              <a:gd name="connsiteY85" fmla="*/ 751287 h 1440001"/>
              <a:gd name="connsiteX86" fmla="*/ 1232947 w 1440000"/>
              <a:gd name="connsiteY86" fmla="*/ 762934 h 1440001"/>
              <a:gd name="connsiteX87" fmla="*/ 1217568 w 1440000"/>
              <a:gd name="connsiteY87" fmla="*/ 768930 h 1440001"/>
              <a:gd name="connsiteX88" fmla="*/ 1200822 w 1440000"/>
              <a:gd name="connsiteY88" fmla="*/ 761578 h 1440001"/>
              <a:gd name="connsiteX89" fmla="*/ 1202178 w 1440000"/>
              <a:gd name="connsiteY89" fmla="*/ 729448 h 1440001"/>
              <a:gd name="connsiteX90" fmla="*/ 1212933 w 1440000"/>
              <a:gd name="connsiteY90" fmla="*/ 719137 h 1440001"/>
              <a:gd name="connsiteX91" fmla="*/ 1319459 w 1440000"/>
              <a:gd name="connsiteY91" fmla="*/ 508926 h 1440001"/>
              <a:gd name="connsiteX92" fmla="*/ 1390075 w 1440000"/>
              <a:gd name="connsiteY92" fmla="*/ 49926 h 1440001"/>
              <a:gd name="connsiteX93" fmla="*/ 1205899 w 1440000"/>
              <a:gd name="connsiteY93" fmla="*/ 78262 h 1440001"/>
              <a:gd name="connsiteX94" fmla="*/ 1179968 w 1440000"/>
              <a:gd name="connsiteY94" fmla="*/ 59246 h 1440001"/>
              <a:gd name="connsiteX95" fmla="*/ 1198983 w 1440000"/>
              <a:gd name="connsiteY95" fmla="*/ 33315 h 1440001"/>
              <a:gd name="connsiteX96" fmla="*/ 676884 w 1440000"/>
              <a:gd name="connsiteY96" fmla="*/ 1 h 1440001"/>
              <a:gd name="connsiteX97" fmla="*/ 763118 w 1440000"/>
              <a:gd name="connsiteY97" fmla="*/ 1 h 1440001"/>
              <a:gd name="connsiteX98" fmla="*/ 836589 w 1440000"/>
              <a:gd name="connsiteY98" fmla="*/ 41187 h 1440001"/>
              <a:gd name="connsiteX99" fmla="*/ 829063 w 1440000"/>
              <a:gd name="connsiteY99" fmla="*/ 72445 h 1440001"/>
              <a:gd name="connsiteX100" fmla="*/ 797802 w 1440000"/>
              <a:gd name="connsiteY100" fmla="*/ 64919 h 1440001"/>
              <a:gd name="connsiteX101" fmla="*/ 763116 w 1440000"/>
              <a:gd name="connsiteY101" fmla="*/ 45473 h 1440001"/>
              <a:gd name="connsiteX102" fmla="*/ 676882 w 1440000"/>
              <a:gd name="connsiteY102" fmla="*/ 45473 h 1440001"/>
              <a:gd name="connsiteX103" fmla="*/ 637020 w 1440000"/>
              <a:gd name="connsiteY103" fmla="*/ 78152 h 1440001"/>
              <a:gd name="connsiteX104" fmla="*/ 605410 w 1440000"/>
              <a:gd name="connsiteY104" fmla="*/ 236206 h 1440001"/>
              <a:gd name="connsiteX105" fmla="*/ 589244 w 1440000"/>
              <a:gd name="connsiteY105" fmla="*/ 253644 h 1440001"/>
              <a:gd name="connsiteX106" fmla="*/ 482718 w 1440000"/>
              <a:gd name="connsiteY106" fmla="*/ 297783 h 1440001"/>
              <a:gd name="connsiteX107" fmla="*/ 458947 w 1440000"/>
              <a:gd name="connsiteY107" fmla="*/ 296891 h 1440001"/>
              <a:gd name="connsiteX108" fmla="*/ 324818 w 1440000"/>
              <a:gd name="connsiteY108" fmla="*/ 207471 h 1440001"/>
              <a:gd name="connsiteX109" fmla="*/ 273524 w 1440000"/>
              <a:gd name="connsiteY109" fmla="*/ 212553 h 1440001"/>
              <a:gd name="connsiteX110" fmla="*/ 212549 w 1440000"/>
              <a:gd name="connsiteY110" fmla="*/ 273528 h 1440001"/>
              <a:gd name="connsiteX111" fmla="*/ 207473 w 1440000"/>
              <a:gd name="connsiteY111" fmla="*/ 324822 h 1440001"/>
              <a:gd name="connsiteX112" fmla="*/ 296893 w 1440000"/>
              <a:gd name="connsiteY112" fmla="*/ 458948 h 1440001"/>
              <a:gd name="connsiteX113" fmla="*/ 297785 w 1440000"/>
              <a:gd name="connsiteY113" fmla="*/ 482719 h 1440001"/>
              <a:gd name="connsiteX114" fmla="*/ 253645 w 1440000"/>
              <a:gd name="connsiteY114" fmla="*/ 589245 h 1440001"/>
              <a:gd name="connsiteX115" fmla="*/ 236208 w 1440000"/>
              <a:gd name="connsiteY115" fmla="*/ 605417 h 1440001"/>
              <a:gd name="connsiteX116" fmla="*/ 78154 w 1440000"/>
              <a:gd name="connsiteY116" fmla="*/ 637027 h 1440001"/>
              <a:gd name="connsiteX117" fmla="*/ 45475 w 1440000"/>
              <a:gd name="connsiteY117" fmla="*/ 676885 h 1440001"/>
              <a:gd name="connsiteX118" fmla="*/ 45475 w 1440000"/>
              <a:gd name="connsiteY118" fmla="*/ 763119 h 1440001"/>
              <a:gd name="connsiteX119" fmla="*/ 78157 w 1440000"/>
              <a:gd name="connsiteY119" fmla="*/ 802981 h 1440001"/>
              <a:gd name="connsiteX120" fmla="*/ 236199 w 1440000"/>
              <a:gd name="connsiteY120" fmla="*/ 834588 h 1440001"/>
              <a:gd name="connsiteX121" fmla="*/ 253637 w 1440000"/>
              <a:gd name="connsiteY121" fmla="*/ 850760 h 1440001"/>
              <a:gd name="connsiteX122" fmla="*/ 297776 w 1440000"/>
              <a:gd name="connsiteY122" fmla="*/ 957286 h 1440001"/>
              <a:gd name="connsiteX123" fmla="*/ 296885 w 1440000"/>
              <a:gd name="connsiteY123" fmla="*/ 981057 h 1440001"/>
              <a:gd name="connsiteX124" fmla="*/ 207464 w 1440000"/>
              <a:gd name="connsiteY124" fmla="*/ 1115183 h 1440001"/>
              <a:gd name="connsiteX125" fmla="*/ 212546 w 1440000"/>
              <a:gd name="connsiteY125" fmla="*/ 1166480 h 1440001"/>
              <a:gd name="connsiteX126" fmla="*/ 273521 w 1440000"/>
              <a:gd name="connsiteY126" fmla="*/ 1227452 h 1440001"/>
              <a:gd name="connsiteX127" fmla="*/ 324816 w 1440000"/>
              <a:gd name="connsiteY127" fmla="*/ 1232534 h 1440001"/>
              <a:gd name="connsiteX128" fmla="*/ 458944 w 1440000"/>
              <a:gd name="connsiteY128" fmla="*/ 1143114 h 1440001"/>
              <a:gd name="connsiteX129" fmla="*/ 482715 w 1440000"/>
              <a:gd name="connsiteY129" fmla="*/ 1142222 h 1440001"/>
              <a:gd name="connsiteX130" fmla="*/ 589241 w 1440000"/>
              <a:gd name="connsiteY130" fmla="*/ 1186361 h 1440001"/>
              <a:gd name="connsiteX131" fmla="*/ 605408 w 1440000"/>
              <a:gd name="connsiteY131" fmla="*/ 1203799 h 1440001"/>
              <a:gd name="connsiteX132" fmla="*/ 637017 w 1440000"/>
              <a:gd name="connsiteY132" fmla="*/ 1361853 h 1440001"/>
              <a:gd name="connsiteX133" fmla="*/ 676879 w 1440000"/>
              <a:gd name="connsiteY133" fmla="*/ 1394531 h 1440001"/>
              <a:gd name="connsiteX134" fmla="*/ 763113 w 1440000"/>
              <a:gd name="connsiteY134" fmla="*/ 1394531 h 1440001"/>
              <a:gd name="connsiteX135" fmla="*/ 802972 w 1440000"/>
              <a:gd name="connsiteY135" fmla="*/ 1361853 h 1440001"/>
              <a:gd name="connsiteX136" fmla="*/ 834581 w 1440000"/>
              <a:gd name="connsiteY136" fmla="*/ 1203799 h 1440001"/>
              <a:gd name="connsiteX137" fmla="*/ 850753 w 1440000"/>
              <a:gd name="connsiteY137" fmla="*/ 1186361 h 1440001"/>
              <a:gd name="connsiteX138" fmla="*/ 957277 w 1440000"/>
              <a:gd name="connsiteY138" fmla="*/ 1142222 h 1440001"/>
              <a:gd name="connsiteX139" fmla="*/ 981051 w 1440000"/>
              <a:gd name="connsiteY139" fmla="*/ 1143114 h 1440001"/>
              <a:gd name="connsiteX140" fmla="*/ 1115176 w 1440000"/>
              <a:gd name="connsiteY140" fmla="*/ 1232534 h 1440001"/>
              <a:gd name="connsiteX141" fmla="*/ 1166470 w 1440000"/>
              <a:gd name="connsiteY141" fmla="*/ 1227452 h 1440001"/>
              <a:gd name="connsiteX142" fmla="*/ 1227445 w 1440000"/>
              <a:gd name="connsiteY142" fmla="*/ 1166477 h 1440001"/>
              <a:gd name="connsiteX143" fmla="*/ 1232528 w 1440000"/>
              <a:gd name="connsiteY143" fmla="*/ 1115183 h 1440001"/>
              <a:gd name="connsiteX144" fmla="*/ 1143107 w 1440000"/>
              <a:gd name="connsiteY144" fmla="*/ 981057 h 1440001"/>
              <a:gd name="connsiteX145" fmla="*/ 1142215 w 1440000"/>
              <a:gd name="connsiteY145" fmla="*/ 957283 h 1440001"/>
              <a:gd name="connsiteX146" fmla="*/ 1186355 w 1440000"/>
              <a:gd name="connsiteY146" fmla="*/ 850760 h 1440001"/>
              <a:gd name="connsiteX147" fmla="*/ 1203792 w 1440000"/>
              <a:gd name="connsiteY147" fmla="*/ 834588 h 1440001"/>
              <a:gd name="connsiteX148" fmla="*/ 1361846 w 1440000"/>
              <a:gd name="connsiteY148" fmla="*/ 802978 h 1440001"/>
              <a:gd name="connsiteX149" fmla="*/ 1394525 w 1440000"/>
              <a:gd name="connsiteY149" fmla="*/ 763119 h 1440001"/>
              <a:gd name="connsiteX150" fmla="*/ 1394525 w 1440000"/>
              <a:gd name="connsiteY150" fmla="*/ 676885 h 1440001"/>
              <a:gd name="connsiteX151" fmla="*/ 1380549 w 1440000"/>
              <a:gd name="connsiteY151" fmla="*/ 646209 h 1440001"/>
              <a:gd name="connsiteX152" fmla="*/ 1378336 w 1440000"/>
              <a:gd name="connsiteY152" fmla="*/ 614130 h 1440001"/>
              <a:gd name="connsiteX153" fmla="*/ 1410415 w 1440000"/>
              <a:gd name="connsiteY153" fmla="*/ 611917 h 1440001"/>
              <a:gd name="connsiteX154" fmla="*/ 1440000 w 1440000"/>
              <a:gd name="connsiteY154" fmla="*/ 676885 h 1440001"/>
              <a:gd name="connsiteX155" fmla="*/ 1440000 w 1440000"/>
              <a:gd name="connsiteY155" fmla="*/ 763119 h 1440001"/>
              <a:gd name="connsiteX156" fmla="*/ 1370765 w 1440000"/>
              <a:gd name="connsiteY156" fmla="*/ 847565 h 1440001"/>
              <a:gd name="connsiteX157" fmla="*/ 1226185 w 1440000"/>
              <a:gd name="connsiteY157" fmla="*/ 876480 h 1440001"/>
              <a:gd name="connsiteX158" fmla="*/ 1188568 w 1440000"/>
              <a:gd name="connsiteY158" fmla="*/ 967262 h 1440001"/>
              <a:gd name="connsiteX159" fmla="*/ 1270364 w 1440000"/>
              <a:gd name="connsiteY159" fmla="*/ 1089955 h 1440001"/>
              <a:gd name="connsiteX160" fmla="*/ 1259606 w 1440000"/>
              <a:gd name="connsiteY160" fmla="*/ 1198629 h 1440001"/>
              <a:gd name="connsiteX161" fmla="*/ 1198631 w 1440000"/>
              <a:gd name="connsiteY161" fmla="*/ 1259605 h 1440001"/>
              <a:gd name="connsiteX162" fmla="*/ 1089956 w 1440000"/>
              <a:gd name="connsiteY162" fmla="*/ 1270365 h 1440001"/>
              <a:gd name="connsiteX163" fmla="*/ 967267 w 1440000"/>
              <a:gd name="connsiteY163" fmla="*/ 1188569 h 1440001"/>
              <a:gd name="connsiteX164" fmla="*/ 876485 w 1440000"/>
              <a:gd name="connsiteY164" fmla="*/ 1226186 h 1440001"/>
              <a:gd name="connsiteX165" fmla="*/ 847569 w 1440000"/>
              <a:gd name="connsiteY165" fmla="*/ 1370766 h 1440001"/>
              <a:gd name="connsiteX166" fmla="*/ 763118 w 1440000"/>
              <a:gd name="connsiteY166" fmla="*/ 1440001 h 1440001"/>
              <a:gd name="connsiteX167" fmla="*/ 676884 w 1440000"/>
              <a:gd name="connsiteY167" fmla="*/ 1440001 h 1440001"/>
              <a:gd name="connsiteX168" fmla="*/ 592433 w 1440000"/>
              <a:gd name="connsiteY168" fmla="*/ 1370766 h 1440001"/>
              <a:gd name="connsiteX169" fmla="*/ 563518 w 1440000"/>
              <a:gd name="connsiteY169" fmla="*/ 1226186 h 1440001"/>
              <a:gd name="connsiteX170" fmla="*/ 472736 w 1440000"/>
              <a:gd name="connsiteY170" fmla="*/ 1188569 h 1440001"/>
              <a:gd name="connsiteX171" fmla="*/ 350047 w 1440000"/>
              <a:gd name="connsiteY171" fmla="*/ 1270365 h 1440001"/>
              <a:gd name="connsiteX172" fmla="*/ 241374 w 1440000"/>
              <a:gd name="connsiteY172" fmla="*/ 1259607 h 1440001"/>
              <a:gd name="connsiteX173" fmla="*/ 180399 w 1440000"/>
              <a:gd name="connsiteY173" fmla="*/ 1198632 h 1440001"/>
              <a:gd name="connsiteX174" fmla="*/ 169639 w 1440000"/>
              <a:gd name="connsiteY174" fmla="*/ 1089957 h 1440001"/>
              <a:gd name="connsiteX175" fmla="*/ 251429 w 1440000"/>
              <a:gd name="connsiteY175" fmla="*/ 967268 h 1440001"/>
              <a:gd name="connsiteX176" fmla="*/ 213818 w 1440000"/>
              <a:gd name="connsiteY176" fmla="*/ 876486 h 1440001"/>
              <a:gd name="connsiteX177" fmla="*/ 69235 w 1440000"/>
              <a:gd name="connsiteY177" fmla="*/ 847570 h 1440001"/>
              <a:gd name="connsiteX178" fmla="*/ 0 w 1440000"/>
              <a:gd name="connsiteY178" fmla="*/ 763119 h 1440001"/>
              <a:gd name="connsiteX179" fmla="*/ 0 w 1440000"/>
              <a:gd name="connsiteY179" fmla="*/ 676885 h 1440001"/>
              <a:gd name="connsiteX180" fmla="*/ 69238 w 1440000"/>
              <a:gd name="connsiteY180" fmla="*/ 592434 h 1440001"/>
              <a:gd name="connsiteX181" fmla="*/ 213820 w 1440000"/>
              <a:gd name="connsiteY181" fmla="*/ 563519 h 1440001"/>
              <a:gd name="connsiteX182" fmla="*/ 251432 w 1440000"/>
              <a:gd name="connsiteY182" fmla="*/ 472737 h 1440001"/>
              <a:gd name="connsiteX183" fmla="*/ 169636 w 1440000"/>
              <a:gd name="connsiteY183" fmla="*/ 350048 h 1440001"/>
              <a:gd name="connsiteX184" fmla="*/ 180394 w 1440000"/>
              <a:gd name="connsiteY184" fmla="*/ 241375 h 1440001"/>
              <a:gd name="connsiteX185" fmla="*/ 241372 w 1440000"/>
              <a:gd name="connsiteY185" fmla="*/ 180395 h 1440001"/>
              <a:gd name="connsiteX186" fmla="*/ 350044 w 1440000"/>
              <a:gd name="connsiteY186" fmla="*/ 169637 h 1440001"/>
              <a:gd name="connsiteX187" fmla="*/ 472733 w 1440000"/>
              <a:gd name="connsiteY187" fmla="*/ 251433 h 1440001"/>
              <a:gd name="connsiteX188" fmla="*/ 563515 w 1440000"/>
              <a:gd name="connsiteY188" fmla="*/ 213816 h 1440001"/>
              <a:gd name="connsiteX189" fmla="*/ 592431 w 1440000"/>
              <a:gd name="connsiteY189" fmla="*/ 69236 h 1440001"/>
              <a:gd name="connsiteX190" fmla="*/ 676884 w 1440000"/>
              <a:gd name="connsiteY190" fmla="*/ 1 h 144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1440000" h="1440001">
                <a:moveTo>
                  <a:pt x="939785" y="900673"/>
                </a:moveTo>
                <a:cubicBezTo>
                  <a:pt x="945600" y="900436"/>
                  <a:pt x="951502" y="902417"/>
                  <a:pt x="956113" y="906674"/>
                </a:cubicBezTo>
                <a:cubicBezTo>
                  <a:pt x="965347" y="915185"/>
                  <a:pt x="965932" y="929571"/>
                  <a:pt x="957418" y="938802"/>
                </a:cubicBezTo>
                <a:cubicBezTo>
                  <a:pt x="896446" y="1004932"/>
                  <a:pt x="809908" y="1042864"/>
                  <a:pt x="720001" y="1042864"/>
                </a:cubicBezTo>
                <a:cubicBezTo>
                  <a:pt x="663908" y="1042864"/>
                  <a:pt x="608648" y="1028250"/>
                  <a:pt x="560195" y="1000601"/>
                </a:cubicBezTo>
                <a:cubicBezTo>
                  <a:pt x="549288" y="994379"/>
                  <a:pt x="545491" y="980494"/>
                  <a:pt x="551715" y="969587"/>
                </a:cubicBezTo>
                <a:cubicBezTo>
                  <a:pt x="557939" y="958675"/>
                  <a:pt x="571822" y="954878"/>
                  <a:pt x="582731" y="961108"/>
                </a:cubicBezTo>
                <a:cubicBezTo>
                  <a:pt x="624331" y="984845"/>
                  <a:pt x="671800" y="997392"/>
                  <a:pt x="720001" y="997392"/>
                </a:cubicBezTo>
                <a:cubicBezTo>
                  <a:pt x="797243" y="997392"/>
                  <a:pt x="871598" y="964803"/>
                  <a:pt x="923989" y="907979"/>
                </a:cubicBezTo>
                <a:cubicBezTo>
                  <a:pt x="928246" y="903364"/>
                  <a:pt x="933971" y="900909"/>
                  <a:pt x="939785" y="900673"/>
                </a:cubicBezTo>
                <a:close/>
                <a:moveTo>
                  <a:pt x="705261" y="766899"/>
                </a:moveTo>
                <a:lnTo>
                  <a:pt x="648611" y="823549"/>
                </a:lnTo>
                <a:cubicBezTo>
                  <a:pt x="668903" y="837586"/>
                  <a:pt x="693510" y="845815"/>
                  <a:pt x="720001" y="845815"/>
                </a:cubicBezTo>
                <a:cubicBezTo>
                  <a:pt x="745468" y="845815"/>
                  <a:pt x="769614" y="838390"/>
                  <a:pt x="790134" y="824533"/>
                </a:cubicBezTo>
                <a:cubicBezTo>
                  <a:pt x="759843" y="809320"/>
                  <a:pt x="731257" y="790054"/>
                  <a:pt x="705261" y="766899"/>
                </a:cubicBezTo>
                <a:close/>
                <a:moveTo>
                  <a:pt x="615432" y="649933"/>
                </a:moveTo>
                <a:cubicBezTo>
                  <a:pt x="601598" y="670442"/>
                  <a:pt x="594189" y="694562"/>
                  <a:pt x="594189" y="720004"/>
                </a:cubicBezTo>
                <a:cubicBezTo>
                  <a:pt x="594189" y="746489"/>
                  <a:pt x="602419" y="771093"/>
                  <a:pt x="616453" y="791393"/>
                </a:cubicBezTo>
                <a:lnTo>
                  <a:pt x="673100" y="734749"/>
                </a:lnTo>
                <a:cubicBezTo>
                  <a:pt x="649773" y="708590"/>
                  <a:pt x="630552" y="680032"/>
                  <a:pt x="615432" y="649933"/>
                </a:cubicBezTo>
                <a:close/>
                <a:moveTo>
                  <a:pt x="517536" y="476580"/>
                </a:moveTo>
                <a:cubicBezTo>
                  <a:pt x="523349" y="476815"/>
                  <a:pt x="529073" y="479269"/>
                  <a:pt x="533330" y="483885"/>
                </a:cubicBezTo>
                <a:cubicBezTo>
                  <a:pt x="541840" y="493119"/>
                  <a:pt x="541255" y="507502"/>
                  <a:pt x="532025" y="516015"/>
                </a:cubicBezTo>
                <a:cubicBezTo>
                  <a:pt x="475201" y="568406"/>
                  <a:pt x="442612" y="642758"/>
                  <a:pt x="442609" y="720000"/>
                </a:cubicBezTo>
                <a:cubicBezTo>
                  <a:pt x="442609" y="794096"/>
                  <a:pt x="471466" y="863758"/>
                  <a:pt x="523863" y="916147"/>
                </a:cubicBezTo>
                <a:cubicBezTo>
                  <a:pt x="532739" y="925023"/>
                  <a:pt x="532742" y="939420"/>
                  <a:pt x="523863" y="948299"/>
                </a:cubicBezTo>
                <a:cubicBezTo>
                  <a:pt x="519422" y="952740"/>
                  <a:pt x="513600" y="954959"/>
                  <a:pt x="507784" y="954959"/>
                </a:cubicBezTo>
                <a:cubicBezTo>
                  <a:pt x="501967" y="954959"/>
                  <a:pt x="496148" y="952740"/>
                  <a:pt x="491707" y="948302"/>
                </a:cubicBezTo>
                <a:cubicBezTo>
                  <a:pt x="430724" y="887321"/>
                  <a:pt x="397137" y="806243"/>
                  <a:pt x="397137" y="720000"/>
                </a:cubicBezTo>
                <a:cubicBezTo>
                  <a:pt x="397137" y="630093"/>
                  <a:pt x="435066" y="543558"/>
                  <a:pt x="501200" y="482580"/>
                </a:cubicBezTo>
                <a:cubicBezTo>
                  <a:pt x="505818" y="478326"/>
                  <a:pt x="511722" y="476344"/>
                  <a:pt x="517536" y="476580"/>
                </a:cubicBezTo>
                <a:close/>
                <a:moveTo>
                  <a:pt x="1104045" y="47943"/>
                </a:moveTo>
                <a:cubicBezTo>
                  <a:pt x="1116448" y="46033"/>
                  <a:pt x="1128067" y="54549"/>
                  <a:pt x="1129976" y="66958"/>
                </a:cubicBezTo>
                <a:cubicBezTo>
                  <a:pt x="1131886" y="79367"/>
                  <a:pt x="1123370" y="90979"/>
                  <a:pt x="1110961" y="92889"/>
                </a:cubicBezTo>
                <a:lnTo>
                  <a:pt x="931085" y="120561"/>
                </a:lnTo>
                <a:cubicBezTo>
                  <a:pt x="850920" y="132894"/>
                  <a:pt x="778234" y="169729"/>
                  <a:pt x="720881" y="227082"/>
                </a:cubicBezTo>
                <a:cubicBezTo>
                  <a:pt x="590618" y="357346"/>
                  <a:pt x="585423" y="566044"/>
                  <a:pt x="705323" y="702549"/>
                </a:cubicBezTo>
                <a:lnTo>
                  <a:pt x="796878" y="610991"/>
                </a:lnTo>
                <a:lnTo>
                  <a:pt x="775438" y="503781"/>
                </a:lnTo>
                <a:cubicBezTo>
                  <a:pt x="772972" y="491468"/>
                  <a:pt x="780962" y="479490"/>
                  <a:pt x="793275" y="477029"/>
                </a:cubicBezTo>
                <a:cubicBezTo>
                  <a:pt x="805591" y="474562"/>
                  <a:pt x="817567" y="482553"/>
                  <a:pt x="820028" y="494866"/>
                </a:cubicBezTo>
                <a:lnTo>
                  <a:pt x="835522" y="572350"/>
                </a:lnTo>
                <a:lnTo>
                  <a:pt x="916018" y="491854"/>
                </a:lnTo>
                <a:lnTo>
                  <a:pt x="894576" y="384644"/>
                </a:lnTo>
                <a:cubicBezTo>
                  <a:pt x="892109" y="372331"/>
                  <a:pt x="900099" y="360352"/>
                  <a:pt x="912413" y="357891"/>
                </a:cubicBezTo>
                <a:cubicBezTo>
                  <a:pt x="924728" y="355425"/>
                  <a:pt x="936707" y="363415"/>
                  <a:pt x="939165" y="375728"/>
                </a:cubicBezTo>
                <a:lnTo>
                  <a:pt x="954659" y="453210"/>
                </a:lnTo>
                <a:lnTo>
                  <a:pt x="1035156" y="372716"/>
                </a:lnTo>
                <a:lnTo>
                  <a:pt x="1013716" y="265504"/>
                </a:lnTo>
                <a:cubicBezTo>
                  <a:pt x="1011249" y="253190"/>
                  <a:pt x="1019240" y="241212"/>
                  <a:pt x="1031553" y="238751"/>
                </a:cubicBezTo>
                <a:cubicBezTo>
                  <a:pt x="1043869" y="236307"/>
                  <a:pt x="1055847" y="244275"/>
                  <a:pt x="1058305" y="256588"/>
                </a:cubicBezTo>
                <a:lnTo>
                  <a:pt x="1073799" y="334072"/>
                </a:lnTo>
                <a:lnTo>
                  <a:pt x="1210554" y="197314"/>
                </a:lnTo>
                <a:cubicBezTo>
                  <a:pt x="1219439" y="188438"/>
                  <a:pt x="1233834" y="188438"/>
                  <a:pt x="1242710" y="197314"/>
                </a:cubicBezTo>
                <a:cubicBezTo>
                  <a:pt x="1251589" y="206196"/>
                  <a:pt x="1251589" y="220591"/>
                  <a:pt x="1242710" y="229470"/>
                </a:cubicBezTo>
                <a:lnTo>
                  <a:pt x="1105952" y="366225"/>
                </a:lnTo>
                <a:lnTo>
                  <a:pt x="1183436" y="381719"/>
                </a:lnTo>
                <a:cubicBezTo>
                  <a:pt x="1195749" y="384180"/>
                  <a:pt x="1203734" y="396161"/>
                  <a:pt x="1201273" y="408471"/>
                </a:cubicBezTo>
                <a:cubicBezTo>
                  <a:pt x="1198809" y="420784"/>
                  <a:pt x="1186834" y="428783"/>
                  <a:pt x="1174521" y="426308"/>
                </a:cubicBezTo>
                <a:lnTo>
                  <a:pt x="1067308" y="404869"/>
                </a:lnTo>
                <a:lnTo>
                  <a:pt x="986812" y="485365"/>
                </a:lnTo>
                <a:lnTo>
                  <a:pt x="1064296" y="500859"/>
                </a:lnTo>
                <a:cubicBezTo>
                  <a:pt x="1076609" y="503323"/>
                  <a:pt x="1084594" y="515301"/>
                  <a:pt x="1082133" y="527612"/>
                </a:cubicBezTo>
                <a:cubicBezTo>
                  <a:pt x="1079672" y="539922"/>
                  <a:pt x="1067693" y="547924"/>
                  <a:pt x="1055380" y="545449"/>
                </a:cubicBezTo>
                <a:lnTo>
                  <a:pt x="948171" y="524006"/>
                </a:lnTo>
                <a:lnTo>
                  <a:pt x="867674" y="604503"/>
                </a:lnTo>
                <a:lnTo>
                  <a:pt x="945159" y="619997"/>
                </a:lnTo>
                <a:cubicBezTo>
                  <a:pt x="957472" y="622460"/>
                  <a:pt x="965456" y="634439"/>
                  <a:pt x="962995" y="646749"/>
                </a:cubicBezTo>
                <a:cubicBezTo>
                  <a:pt x="960532" y="659062"/>
                  <a:pt x="948553" y="667053"/>
                  <a:pt x="936243" y="664586"/>
                </a:cubicBezTo>
                <a:lnTo>
                  <a:pt x="829030" y="643146"/>
                </a:lnTo>
                <a:lnTo>
                  <a:pt x="737481" y="734696"/>
                </a:lnTo>
                <a:cubicBezTo>
                  <a:pt x="802022" y="791314"/>
                  <a:pt x="884175" y="821037"/>
                  <a:pt x="967318" y="821043"/>
                </a:cubicBezTo>
                <a:cubicBezTo>
                  <a:pt x="1018208" y="821045"/>
                  <a:pt x="1069457" y="809911"/>
                  <a:pt x="1117298" y="786992"/>
                </a:cubicBezTo>
                <a:cubicBezTo>
                  <a:pt x="1128609" y="781564"/>
                  <a:pt x="1142199" y="786345"/>
                  <a:pt x="1147625" y="797671"/>
                </a:cubicBezTo>
                <a:cubicBezTo>
                  <a:pt x="1153053" y="808994"/>
                  <a:pt x="1148272" y="822573"/>
                  <a:pt x="1136946" y="827998"/>
                </a:cubicBezTo>
                <a:cubicBezTo>
                  <a:pt x="1041346" y="873802"/>
                  <a:pt x="933630" y="877976"/>
                  <a:pt x="837563" y="844583"/>
                </a:cubicBezTo>
                <a:cubicBezTo>
                  <a:pt x="805934" y="874384"/>
                  <a:pt x="763645" y="891296"/>
                  <a:pt x="720015" y="891296"/>
                </a:cubicBezTo>
                <a:cubicBezTo>
                  <a:pt x="625568" y="891296"/>
                  <a:pt x="548731" y="814459"/>
                  <a:pt x="548731" y="720012"/>
                </a:cubicBezTo>
                <a:cubicBezTo>
                  <a:pt x="548731" y="676393"/>
                  <a:pt x="565637" y="634118"/>
                  <a:pt x="595418" y="602489"/>
                </a:cubicBezTo>
                <a:cubicBezTo>
                  <a:pt x="547589" y="464471"/>
                  <a:pt x="578690" y="304935"/>
                  <a:pt x="688723" y="194924"/>
                </a:cubicBezTo>
                <a:cubicBezTo>
                  <a:pt x="752964" y="130686"/>
                  <a:pt x="834380" y="89430"/>
                  <a:pt x="924169" y="75615"/>
                </a:cubicBezTo>
                <a:close/>
                <a:moveTo>
                  <a:pt x="1413804" y="268"/>
                </a:moveTo>
                <a:cubicBezTo>
                  <a:pt x="1420968" y="-843"/>
                  <a:pt x="1428216" y="1539"/>
                  <a:pt x="1433340" y="6661"/>
                </a:cubicBezTo>
                <a:cubicBezTo>
                  <a:pt x="1438456" y="11782"/>
                  <a:pt x="1440835" y="19039"/>
                  <a:pt x="1439733" y="26197"/>
                </a:cubicBezTo>
                <a:lnTo>
                  <a:pt x="1364403" y="515842"/>
                </a:lnTo>
                <a:cubicBezTo>
                  <a:pt x="1350585" y="605631"/>
                  <a:pt x="1309331" y="687047"/>
                  <a:pt x="1245094" y="751287"/>
                </a:cubicBezTo>
                <a:cubicBezTo>
                  <a:pt x="1241168" y="755213"/>
                  <a:pt x="1237078" y="759134"/>
                  <a:pt x="1232947" y="762934"/>
                </a:cubicBezTo>
                <a:cubicBezTo>
                  <a:pt x="1228582" y="766944"/>
                  <a:pt x="1223064" y="768930"/>
                  <a:pt x="1217568" y="768930"/>
                </a:cubicBezTo>
                <a:cubicBezTo>
                  <a:pt x="1211431" y="768930"/>
                  <a:pt x="1205305" y="766458"/>
                  <a:pt x="1200822" y="761578"/>
                </a:cubicBezTo>
                <a:cubicBezTo>
                  <a:pt x="1192326" y="752331"/>
                  <a:pt x="1192930" y="737948"/>
                  <a:pt x="1202178" y="729448"/>
                </a:cubicBezTo>
                <a:cubicBezTo>
                  <a:pt x="1205837" y="726087"/>
                  <a:pt x="1209457" y="722614"/>
                  <a:pt x="1212933" y="719137"/>
                </a:cubicBezTo>
                <a:cubicBezTo>
                  <a:pt x="1270291" y="661777"/>
                  <a:pt x="1307124" y="589093"/>
                  <a:pt x="1319459" y="508926"/>
                </a:cubicBezTo>
                <a:lnTo>
                  <a:pt x="1390075" y="49926"/>
                </a:lnTo>
                <a:lnTo>
                  <a:pt x="1205899" y="78262"/>
                </a:lnTo>
                <a:cubicBezTo>
                  <a:pt x="1193496" y="80168"/>
                  <a:pt x="1181877" y="71658"/>
                  <a:pt x="1179968" y="59246"/>
                </a:cubicBezTo>
                <a:cubicBezTo>
                  <a:pt x="1178058" y="46835"/>
                  <a:pt x="1186574" y="35225"/>
                  <a:pt x="1198983" y="33315"/>
                </a:cubicBezTo>
                <a:close/>
                <a:moveTo>
                  <a:pt x="676884" y="1"/>
                </a:moveTo>
                <a:lnTo>
                  <a:pt x="763118" y="1"/>
                </a:lnTo>
                <a:cubicBezTo>
                  <a:pt x="792897" y="1"/>
                  <a:pt x="821053" y="15785"/>
                  <a:pt x="836589" y="41187"/>
                </a:cubicBezTo>
                <a:cubicBezTo>
                  <a:pt x="843148" y="51897"/>
                  <a:pt x="839773" y="65892"/>
                  <a:pt x="829063" y="72445"/>
                </a:cubicBezTo>
                <a:cubicBezTo>
                  <a:pt x="818347" y="78996"/>
                  <a:pt x="804353" y="75632"/>
                  <a:pt x="797802" y="64919"/>
                </a:cubicBezTo>
                <a:cubicBezTo>
                  <a:pt x="790464" y="52924"/>
                  <a:pt x="777173" y="45473"/>
                  <a:pt x="763116" y="45473"/>
                </a:cubicBezTo>
                <a:lnTo>
                  <a:pt x="676882" y="45473"/>
                </a:lnTo>
                <a:cubicBezTo>
                  <a:pt x="657571" y="45473"/>
                  <a:pt x="640808" y="59218"/>
                  <a:pt x="637020" y="78152"/>
                </a:cubicBezTo>
                <a:lnTo>
                  <a:pt x="605410" y="236206"/>
                </a:lnTo>
                <a:cubicBezTo>
                  <a:pt x="603734" y="244601"/>
                  <a:pt x="597488" y="251337"/>
                  <a:pt x="589244" y="253644"/>
                </a:cubicBezTo>
                <a:cubicBezTo>
                  <a:pt x="552105" y="264036"/>
                  <a:pt x="516263" y="278886"/>
                  <a:pt x="482718" y="297783"/>
                </a:cubicBezTo>
                <a:cubicBezTo>
                  <a:pt x="475256" y="301988"/>
                  <a:pt x="466068" y="301642"/>
                  <a:pt x="458947" y="296891"/>
                </a:cubicBezTo>
                <a:lnTo>
                  <a:pt x="324818" y="207471"/>
                </a:lnTo>
                <a:cubicBezTo>
                  <a:pt x="308751" y="196764"/>
                  <a:pt x="287176" y="198898"/>
                  <a:pt x="273524" y="212553"/>
                </a:cubicBezTo>
                <a:lnTo>
                  <a:pt x="212549" y="273528"/>
                </a:lnTo>
                <a:cubicBezTo>
                  <a:pt x="198897" y="287183"/>
                  <a:pt x="196763" y="308754"/>
                  <a:pt x="207473" y="324822"/>
                </a:cubicBezTo>
                <a:lnTo>
                  <a:pt x="296893" y="458948"/>
                </a:lnTo>
                <a:cubicBezTo>
                  <a:pt x="301641" y="466072"/>
                  <a:pt x="301987" y="475260"/>
                  <a:pt x="297785" y="482719"/>
                </a:cubicBezTo>
                <a:cubicBezTo>
                  <a:pt x="278888" y="516269"/>
                  <a:pt x="264038" y="552109"/>
                  <a:pt x="253645" y="589245"/>
                </a:cubicBezTo>
                <a:cubicBezTo>
                  <a:pt x="251339" y="597489"/>
                  <a:pt x="244603" y="603738"/>
                  <a:pt x="236208" y="605417"/>
                </a:cubicBezTo>
                <a:lnTo>
                  <a:pt x="78154" y="637027"/>
                </a:lnTo>
                <a:cubicBezTo>
                  <a:pt x="59220" y="640812"/>
                  <a:pt x="45475" y="657578"/>
                  <a:pt x="45475" y="676885"/>
                </a:cubicBezTo>
                <a:lnTo>
                  <a:pt x="45475" y="763119"/>
                </a:lnTo>
                <a:cubicBezTo>
                  <a:pt x="45475" y="782430"/>
                  <a:pt x="59220" y="799195"/>
                  <a:pt x="78157" y="802981"/>
                </a:cubicBezTo>
                <a:lnTo>
                  <a:pt x="236199" y="834588"/>
                </a:lnTo>
                <a:cubicBezTo>
                  <a:pt x="244595" y="836270"/>
                  <a:pt x="251331" y="842516"/>
                  <a:pt x="253637" y="850760"/>
                </a:cubicBezTo>
                <a:cubicBezTo>
                  <a:pt x="264029" y="887893"/>
                  <a:pt x="278879" y="923739"/>
                  <a:pt x="297776" y="957286"/>
                </a:cubicBezTo>
                <a:cubicBezTo>
                  <a:pt x="301978" y="964748"/>
                  <a:pt x="301632" y="973933"/>
                  <a:pt x="296885" y="981057"/>
                </a:cubicBezTo>
                <a:lnTo>
                  <a:pt x="207464" y="1115183"/>
                </a:lnTo>
                <a:cubicBezTo>
                  <a:pt x="196754" y="1131250"/>
                  <a:pt x="198892" y="1152822"/>
                  <a:pt x="212546" y="1166480"/>
                </a:cubicBezTo>
                <a:lnTo>
                  <a:pt x="273521" y="1227452"/>
                </a:lnTo>
                <a:cubicBezTo>
                  <a:pt x="287176" y="1241107"/>
                  <a:pt x="308745" y="1243239"/>
                  <a:pt x="324816" y="1232534"/>
                </a:cubicBezTo>
                <a:lnTo>
                  <a:pt x="458944" y="1143114"/>
                </a:lnTo>
                <a:cubicBezTo>
                  <a:pt x="466065" y="1138363"/>
                  <a:pt x="475253" y="1138017"/>
                  <a:pt x="482715" y="1142222"/>
                </a:cubicBezTo>
                <a:cubicBezTo>
                  <a:pt x="516263" y="1161119"/>
                  <a:pt x="552102" y="1175969"/>
                  <a:pt x="589241" y="1186361"/>
                </a:cubicBezTo>
                <a:cubicBezTo>
                  <a:pt x="597479" y="1188668"/>
                  <a:pt x="603728" y="1195404"/>
                  <a:pt x="605408" y="1203799"/>
                </a:cubicBezTo>
                <a:lnTo>
                  <a:pt x="637017" y="1361853"/>
                </a:lnTo>
                <a:cubicBezTo>
                  <a:pt x="640806" y="1380789"/>
                  <a:pt x="657568" y="1394531"/>
                  <a:pt x="676879" y="1394531"/>
                </a:cubicBezTo>
                <a:lnTo>
                  <a:pt x="763113" y="1394531"/>
                </a:lnTo>
                <a:cubicBezTo>
                  <a:pt x="782421" y="1394531"/>
                  <a:pt x="799186" y="1380789"/>
                  <a:pt x="802972" y="1361853"/>
                </a:cubicBezTo>
                <a:lnTo>
                  <a:pt x="834581" y="1203799"/>
                </a:lnTo>
                <a:cubicBezTo>
                  <a:pt x="836263" y="1195404"/>
                  <a:pt x="842510" y="1188668"/>
                  <a:pt x="850753" y="1186361"/>
                </a:cubicBezTo>
                <a:cubicBezTo>
                  <a:pt x="887895" y="1175969"/>
                  <a:pt x="923738" y="1161114"/>
                  <a:pt x="957277" y="1142222"/>
                </a:cubicBezTo>
                <a:cubicBezTo>
                  <a:pt x="964735" y="1138017"/>
                  <a:pt x="973927" y="1138360"/>
                  <a:pt x="981051" y="1143114"/>
                </a:cubicBezTo>
                <a:lnTo>
                  <a:pt x="1115176" y="1232534"/>
                </a:lnTo>
                <a:cubicBezTo>
                  <a:pt x="1131249" y="1243241"/>
                  <a:pt x="1152813" y="1241104"/>
                  <a:pt x="1166470" y="1227452"/>
                </a:cubicBezTo>
                <a:lnTo>
                  <a:pt x="1227445" y="1166477"/>
                </a:lnTo>
                <a:cubicBezTo>
                  <a:pt x="1241100" y="1152822"/>
                  <a:pt x="1243238" y="1131250"/>
                  <a:pt x="1232528" y="1115183"/>
                </a:cubicBezTo>
                <a:lnTo>
                  <a:pt x="1143107" y="981057"/>
                </a:lnTo>
                <a:cubicBezTo>
                  <a:pt x="1138359" y="973933"/>
                  <a:pt x="1138011" y="964745"/>
                  <a:pt x="1142215" y="957283"/>
                </a:cubicBezTo>
                <a:cubicBezTo>
                  <a:pt x="1161110" y="923741"/>
                  <a:pt x="1175963" y="887902"/>
                  <a:pt x="1186355" y="850760"/>
                </a:cubicBezTo>
                <a:cubicBezTo>
                  <a:pt x="1188661" y="842516"/>
                  <a:pt x="1195397" y="836267"/>
                  <a:pt x="1203792" y="834588"/>
                </a:cubicBezTo>
                <a:lnTo>
                  <a:pt x="1361846" y="802978"/>
                </a:lnTo>
                <a:cubicBezTo>
                  <a:pt x="1380783" y="799193"/>
                  <a:pt x="1394525" y="782427"/>
                  <a:pt x="1394525" y="763119"/>
                </a:cubicBezTo>
                <a:lnTo>
                  <a:pt x="1394525" y="676885"/>
                </a:lnTo>
                <a:cubicBezTo>
                  <a:pt x="1394525" y="665124"/>
                  <a:pt x="1389431" y="653944"/>
                  <a:pt x="1380549" y="646209"/>
                </a:cubicBezTo>
                <a:cubicBezTo>
                  <a:pt x="1371083" y="637960"/>
                  <a:pt x="1370090" y="623600"/>
                  <a:pt x="1378336" y="614130"/>
                </a:cubicBezTo>
                <a:cubicBezTo>
                  <a:pt x="1386585" y="604666"/>
                  <a:pt x="1400946" y="603668"/>
                  <a:pt x="1410415" y="611917"/>
                </a:cubicBezTo>
                <a:cubicBezTo>
                  <a:pt x="1429217" y="628291"/>
                  <a:pt x="1440000" y="651972"/>
                  <a:pt x="1440000" y="676885"/>
                </a:cubicBezTo>
                <a:lnTo>
                  <a:pt x="1440000" y="763119"/>
                </a:lnTo>
                <a:cubicBezTo>
                  <a:pt x="1440000" y="804030"/>
                  <a:pt x="1410885" y="839546"/>
                  <a:pt x="1370765" y="847565"/>
                </a:cubicBezTo>
                <a:lnTo>
                  <a:pt x="1226185" y="876480"/>
                </a:lnTo>
                <a:cubicBezTo>
                  <a:pt x="1216499" y="907842"/>
                  <a:pt x="1203891" y="938276"/>
                  <a:pt x="1188568" y="967262"/>
                </a:cubicBezTo>
                <a:lnTo>
                  <a:pt x="1270364" y="1089955"/>
                </a:lnTo>
                <a:cubicBezTo>
                  <a:pt x="1293055" y="1123997"/>
                  <a:pt x="1288533" y="1169700"/>
                  <a:pt x="1259606" y="1198629"/>
                </a:cubicBezTo>
                <a:lnTo>
                  <a:pt x="1198631" y="1259605"/>
                </a:lnTo>
                <a:cubicBezTo>
                  <a:pt x="1169705" y="1288537"/>
                  <a:pt x="1124002" y="1293062"/>
                  <a:pt x="1089956" y="1270365"/>
                </a:cubicBezTo>
                <a:lnTo>
                  <a:pt x="967267" y="1188569"/>
                </a:lnTo>
                <a:cubicBezTo>
                  <a:pt x="938284" y="1203892"/>
                  <a:pt x="907850" y="1216500"/>
                  <a:pt x="876485" y="1226186"/>
                </a:cubicBezTo>
                <a:lnTo>
                  <a:pt x="847569" y="1370766"/>
                </a:lnTo>
                <a:cubicBezTo>
                  <a:pt x="839545" y="1410886"/>
                  <a:pt x="804026" y="1440001"/>
                  <a:pt x="763118" y="1440001"/>
                </a:cubicBezTo>
                <a:lnTo>
                  <a:pt x="676884" y="1440001"/>
                </a:lnTo>
                <a:cubicBezTo>
                  <a:pt x="635974" y="1440001"/>
                  <a:pt x="600455" y="1410886"/>
                  <a:pt x="592433" y="1370766"/>
                </a:cubicBezTo>
                <a:lnTo>
                  <a:pt x="563518" y="1226186"/>
                </a:lnTo>
                <a:cubicBezTo>
                  <a:pt x="532156" y="1216500"/>
                  <a:pt x="501725" y="1203892"/>
                  <a:pt x="472736" y="1188569"/>
                </a:cubicBezTo>
                <a:lnTo>
                  <a:pt x="350047" y="1270365"/>
                </a:lnTo>
                <a:cubicBezTo>
                  <a:pt x="316007" y="1293062"/>
                  <a:pt x="270301" y="1288531"/>
                  <a:pt x="241374" y="1259607"/>
                </a:cubicBezTo>
                <a:lnTo>
                  <a:pt x="180399" y="1198632"/>
                </a:lnTo>
                <a:cubicBezTo>
                  <a:pt x="151470" y="1169700"/>
                  <a:pt x="146945" y="1123997"/>
                  <a:pt x="169639" y="1089957"/>
                </a:cubicBezTo>
                <a:lnTo>
                  <a:pt x="251429" y="967268"/>
                </a:lnTo>
                <a:cubicBezTo>
                  <a:pt x="236112" y="938279"/>
                  <a:pt x="223501" y="907848"/>
                  <a:pt x="213818" y="876486"/>
                </a:cubicBezTo>
                <a:lnTo>
                  <a:pt x="69235" y="847570"/>
                </a:lnTo>
                <a:cubicBezTo>
                  <a:pt x="29115" y="839546"/>
                  <a:pt x="0" y="804027"/>
                  <a:pt x="0" y="763119"/>
                </a:cubicBezTo>
                <a:lnTo>
                  <a:pt x="0" y="676885"/>
                </a:lnTo>
                <a:cubicBezTo>
                  <a:pt x="0" y="635978"/>
                  <a:pt x="29115" y="600461"/>
                  <a:pt x="69238" y="592434"/>
                </a:cubicBezTo>
                <a:lnTo>
                  <a:pt x="213820" y="563519"/>
                </a:lnTo>
                <a:cubicBezTo>
                  <a:pt x="223504" y="532160"/>
                  <a:pt x="236112" y="501726"/>
                  <a:pt x="251432" y="472737"/>
                </a:cubicBezTo>
                <a:lnTo>
                  <a:pt x="169636" y="350048"/>
                </a:lnTo>
                <a:cubicBezTo>
                  <a:pt x="146939" y="316008"/>
                  <a:pt x="151467" y="270305"/>
                  <a:pt x="180394" y="241375"/>
                </a:cubicBezTo>
                <a:lnTo>
                  <a:pt x="241372" y="180395"/>
                </a:lnTo>
                <a:cubicBezTo>
                  <a:pt x="270301" y="151468"/>
                  <a:pt x="316001" y="146943"/>
                  <a:pt x="350044" y="169637"/>
                </a:cubicBezTo>
                <a:lnTo>
                  <a:pt x="472733" y="251433"/>
                </a:lnTo>
                <a:cubicBezTo>
                  <a:pt x="501719" y="236110"/>
                  <a:pt x="532153" y="223502"/>
                  <a:pt x="563515" y="213816"/>
                </a:cubicBezTo>
                <a:lnTo>
                  <a:pt x="592431" y="69236"/>
                </a:lnTo>
                <a:cubicBezTo>
                  <a:pt x="600458" y="29116"/>
                  <a:pt x="635974" y="1"/>
                  <a:pt x="676884" y="1"/>
                </a:cubicBezTo>
                <a:close/>
              </a:path>
            </a:pathLst>
          </a:custGeom>
          <a:solidFill>
            <a:schemeClr val="accent1"/>
          </a:solidFill>
          <a:ln w="2809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Полилиния 19">
            <a:extLst>
              <a:ext uri="{FF2B5EF4-FFF2-40B4-BE49-F238E27FC236}">
                <a16:creationId xmlns:a16="http://schemas.microsoft.com/office/drawing/2014/main" id="{23A8A704-9C87-DB44-1FD3-AEC6A53F5AA2}"/>
              </a:ext>
            </a:extLst>
          </p:cNvPr>
          <p:cNvSpPr/>
          <p:nvPr/>
        </p:nvSpPr>
        <p:spPr>
          <a:xfrm>
            <a:off x="6255912" y="1681945"/>
            <a:ext cx="391378" cy="357062"/>
          </a:xfrm>
          <a:custGeom>
            <a:avLst/>
            <a:gdLst>
              <a:gd name="connsiteX0" fmla="*/ 1737190 w 4876800"/>
              <a:gd name="connsiteY0" fmla="*/ 4087338 h 4449203"/>
              <a:gd name="connsiteX1" fmla="*/ 1571788 w 4876800"/>
              <a:gd name="connsiteY1" fmla="*/ 4252750 h 4449203"/>
              <a:gd name="connsiteX2" fmla="*/ 1571788 w 4876800"/>
              <a:gd name="connsiteY2" fmla="*/ 4299099 h 4449203"/>
              <a:gd name="connsiteX3" fmla="*/ 1579017 w 4876800"/>
              <a:gd name="connsiteY3" fmla="*/ 4306328 h 4449203"/>
              <a:gd name="connsiteX4" fmla="*/ 3297784 w 4876800"/>
              <a:gd name="connsiteY4" fmla="*/ 4306328 h 4449203"/>
              <a:gd name="connsiteX5" fmla="*/ 3305013 w 4876800"/>
              <a:gd name="connsiteY5" fmla="*/ 4299099 h 4449203"/>
              <a:gd name="connsiteX6" fmla="*/ 3305013 w 4876800"/>
              <a:gd name="connsiteY6" fmla="*/ 4252750 h 4449203"/>
              <a:gd name="connsiteX7" fmla="*/ 3139612 w 4876800"/>
              <a:gd name="connsiteY7" fmla="*/ 4087338 h 4449203"/>
              <a:gd name="connsiteX8" fmla="*/ 2963704 w 4876800"/>
              <a:gd name="connsiteY8" fmla="*/ 4087338 h 4449203"/>
              <a:gd name="connsiteX9" fmla="*/ 2963332 w 4876800"/>
              <a:gd name="connsiteY9" fmla="*/ 4087358 h 4449203"/>
              <a:gd name="connsiteX10" fmla="*/ 2963075 w 4876800"/>
              <a:gd name="connsiteY10" fmla="*/ 4087338 h 4449203"/>
              <a:gd name="connsiteX11" fmla="*/ 1913726 w 4876800"/>
              <a:gd name="connsiteY11" fmla="*/ 4087338 h 4449203"/>
              <a:gd name="connsiteX12" fmla="*/ 1913469 w 4876800"/>
              <a:gd name="connsiteY12" fmla="*/ 4087358 h 4449203"/>
              <a:gd name="connsiteX13" fmla="*/ 1913097 w 4876800"/>
              <a:gd name="connsiteY13" fmla="*/ 4087338 h 4449203"/>
              <a:gd name="connsiteX14" fmla="*/ 2227975 w 4876800"/>
              <a:gd name="connsiteY14" fmla="*/ 3466537 h 4449203"/>
              <a:gd name="connsiteX15" fmla="*/ 2022063 w 4876800"/>
              <a:gd name="connsiteY15" fmla="*/ 3944463 h 4449203"/>
              <a:gd name="connsiteX16" fmla="*/ 2854738 w 4876800"/>
              <a:gd name="connsiteY16" fmla="*/ 3944463 h 4449203"/>
              <a:gd name="connsiteX17" fmla="*/ 2648827 w 4876800"/>
              <a:gd name="connsiteY17" fmla="*/ 3466537 h 4449203"/>
              <a:gd name="connsiteX18" fmla="*/ 3479253 w 4876800"/>
              <a:gd name="connsiteY18" fmla="*/ 2012622 h 4449203"/>
              <a:gd name="connsiteX19" fmla="*/ 3550691 w 4876800"/>
              <a:gd name="connsiteY19" fmla="*/ 2084060 h 4449203"/>
              <a:gd name="connsiteX20" fmla="*/ 3548433 w 4876800"/>
              <a:gd name="connsiteY20" fmla="*/ 2343815 h 4449203"/>
              <a:gd name="connsiteX21" fmla="*/ 3305565 w 4876800"/>
              <a:gd name="connsiteY21" fmla="*/ 2510350 h 4449203"/>
              <a:gd name="connsiteX22" fmla="*/ 3269608 w 4876800"/>
              <a:gd name="connsiteY22" fmla="*/ 2520103 h 4449203"/>
              <a:gd name="connsiteX23" fmla="*/ 3207857 w 4876800"/>
              <a:gd name="connsiteY23" fmla="*/ 2484680 h 4449203"/>
              <a:gd name="connsiteX24" fmla="*/ 3233527 w 4876800"/>
              <a:gd name="connsiteY24" fmla="*/ 2386973 h 4449203"/>
              <a:gd name="connsiteX25" fmla="*/ 3336854 w 4876800"/>
              <a:gd name="connsiteY25" fmla="*/ 2326632 h 4449203"/>
              <a:gd name="connsiteX26" fmla="*/ 3119046 w 4876800"/>
              <a:gd name="connsiteY26" fmla="*/ 2201189 h 4449203"/>
              <a:gd name="connsiteX27" fmla="*/ 3092795 w 4876800"/>
              <a:gd name="connsiteY27" fmla="*/ 2103633 h 4449203"/>
              <a:gd name="connsiteX28" fmla="*/ 3190350 w 4876800"/>
              <a:gd name="connsiteY28" fmla="*/ 2077383 h 4449203"/>
              <a:gd name="connsiteX29" fmla="*/ 3407816 w 4876800"/>
              <a:gd name="connsiteY29" fmla="*/ 2202626 h 4449203"/>
              <a:gd name="connsiteX30" fmla="*/ 3407816 w 4876800"/>
              <a:gd name="connsiteY30" fmla="*/ 2084060 h 4449203"/>
              <a:gd name="connsiteX31" fmla="*/ 3479253 w 4876800"/>
              <a:gd name="connsiteY31" fmla="*/ 2012622 h 4449203"/>
              <a:gd name="connsiteX32" fmla="*/ 1397548 w 4876800"/>
              <a:gd name="connsiteY32" fmla="*/ 2012612 h 4449203"/>
              <a:gd name="connsiteX33" fmla="*/ 1468985 w 4876800"/>
              <a:gd name="connsiteY33" fmla="*/ 2084050 h 4449203"/>
              <a:gd name="connsiteX34" fmla="*/ 1468985 w 4876800"/>
              <a:gd name="connsiteY34" fmla="*/ 2202617 h 4449203"/>
              <a:gd name="connsiteX35" fmla="*/ 1686450 w 4876800"/>
              <a:gd name="connsiteY35" fmla="*/ 2077372 h 4449203"/>
              <a:gd name="connsiteX36" fmla="*/ 1784006 w 4876800"/>
              <a:gd name="connsiteY36" fmla="*/ 2103633 h 4449203"/>
              <a:gd name="connsiteX37" fmla="*/ 1757755 w 4876800"/>
              <a:gd name="connsiteY37" fmla="*/ 2201187 h 4449203"/>
              <a:gd name="connsiteX38" fmla="*/ 1539946 w 4876800"/>
              <a:gd name="connsiteY38" fmla="*/ 2326631 h 4449203"/>
              <a:gd name="connsiteX39" fmla="*/ 1643274 w 4876800"/>
              <a:gd name="connsiteY39" fmla="*/ 2386972 h 4449203"/>
              <a:gd name="connsiteX40" fmla="*/ 1668944 w 4876800"/>
              <a:gd name="connsiteY40" fmla="*/ 2484679 h 4449203"/>
              <a:gd name="connsiteX41" fmla="*/ 1607193 w 4876800"/>
              <a:gd name="connsiteY41" fmla="*/ 2520103 h 4449203"/>
              <a:gd name="connsiteX42" fmla="*/ 1571236 w 4876800"/>
              <a:gd name="connsiteY42" fmla="*/ 2510349 h 4449203"/>
              <a:gd name="connsiteX43" fmla="*/ 1362420 w 4876800"/>
              <a:gd name="connsiteY43" fmla="*/ 2388410 h 4449203"/>
              <a:gd name="connsiteX44" fmla="*/ 1326110 w 4876800"/>
              <a:gd name="connsiteY44" fmla="*/ 2084050 h 4449203"/>
              <a:gd name="connsiteX45" fmla="*/ 1397548 w 4876800"/>
              <a:gd name="connsiteY45" fmla="*/ 2012612 h 4449203"/>
              <a:gd name="connsiteX46" fmla="*/ 596904 w 4876800"/>
              <a:gd name="connsiteY46" fmla="*/ 1883509 h 4449203"/>
              <a:gd name="connsiteX47" fmla="*/ 650882 w 4876800"/>
              <a:gd name="connsiteY47" fmla="*/ 1883509 h 4449203"/>
              <a:gd name="connsiteX48" fmla="*/ 722319 w 4876800"/>
              <a:gd name="connsiteY48" fmla="*/ 1954947 h 4449203"/>
              <a:gd name="connsiteX49" fmla="*/ 650882 w 4876800"/>
              <a:gd name="connsiteY49" fmla="*/ 2026384 h 4449203"/>
              <a:gd name="connsiteX50" fmla="*/ 596904 w 4876800"/>
              <a:gd name="connsiteY50" fmla="*/ 2026384 h 4449203"/>
              <a:gd name="connsiteX51" fmla="*/ 525466 w 4876800"/>
              <a:gd name="connsiteY51" fmla="*/ 1954947 h 4449203"/>
              <a:gd name="connsiteX52" fmla="*/ 596904 w 4876800"/>
              <a:gd name="connsiteY52" fmla="*/ 1883509 h 4449203"/>
              <a:gd name="connsiteX53" fmla="*/ 2886531 w 4876800"/>
              <a:gd name="connsiteY53" fmla="*/ 1549469 h 4449203"/>
              <a:gd name="connsiteX54" fmla="*/ 2510218 w 4876800"/>
              <a:gd name="connsiteY54" fmla="*/ 1766753 h 4449203"/>
              <a:gd name="connsiteX55" fmla="*/ 2510218 w 4876800"/>
              <a:gd name="connsiteY55" fmla="*/ 2201892 h 4449203"/>
              <a:gd name="connsiteX56" fmla="*/ 2886531 w 4876800"/>
              <a:gd name="connsiteY56" fmla="*/ 1984647 h 4449203"/>
              <a:gd name="connsiteX57" fmla="*/ 1990268 w 4876800"/>
              <a:gd name="connsiteY57" fmla="*/ 1549469 h 4449203"/>
              <a:gd name="connsiteX58" fmla="*/ 1990268 w 4876800"/>
              <a:gd name="connsiteY58" fmla="*/ 1984647 h 4449203"/>
              <a:gd name="connsiteX59" fmla="*/ 2366582 w 4876800"/>
              <a:gd name="connsiteY59" fmla="*/ 2201892 h 4449203"/>
              <a:gd name="connsiteX60" fmla="*/ 2366582 w 4876800"/>
              <a:gd name="connsiteY60" fmla="*/ 1766753 h 4449203"/>
              <a:gd name="connsiteX61" fmla="*/ 596904 w 4876800"/>
              <a:gd name="connsiteY61" fmla="*/ 1510605 h 4449203"/>
              <a:gd name="connsiteX62" fmla="*/ 650882 w 4876800"/>
              <a:gd name="connsiteY62" fmla="*/ 1510605 h 4449203"/>
              <a:gd name="connsiteX63" fmla="*/ 722319 w 4876800"/>
              <a:gd name="connsiteY63" fmla="*/ 1582043 h 4449203"/>
              <a:gd name="connsiteX64" fmla="*/ 650882 w 4876800"/>
              <a:gd name="connsiteY64" fmla="*/ 1653480 h 4449203"/>
              <a:gd name="connsiteX65" fmla="*/ 596904 w 4876800"/>
              <a:gd name="connsiteY65" fmla="*/ 1653480 h 4449203"/>
              <a:gd name="connsiteX66" fmla="*/ 525466 w 4876800"/>
              <a:gd name="connsiteY66" fmla="*/ 1582043 h 4449203"/>
              <a:gd name="connsiteX67" fmla="*/ 596904 w 4876800"/>
              <a:gd name="connsiteY67" fmla="*/ 1510605 h 4449203"/>
              <a:gd name="connsiteX68" fmla="*/ 2438400 w 4876800"/>
              <a:gd name="connsiteY68" fmla="*/ 1207817 h 4449203"/>
              <a:gd name="connsiteX69" fmla="*/ 2061534 w 4876800"/>
              <a:gd name="connsiteY69" fmla="*/ 1425425 h 4449203"/>
              <a:gd name="connsiteX70" fmla="*/ 2438400 w 4876800"/>
              <a:gd name="connsiteY70" fmla="*/ 1642985 h 4449203"/>
              <a:gd name="connsiteX71" fmla="*/ 2815265 w 4876800"/>
              <a:gd name="connsiteY71" fmla="*/ 1425415 h 4449203"/>
              <a:gd name="connsiteX72" fmla="*/ 596904 w 4876800"/>
              <a:gd name="connsiteY72" fmla="*/ 1137702 h 4449203"/>
              <a:gd name="connsiteX73" fmla="*/ 650882 w 4876800"/>
              <a:gd name="connsiteY73" fmla="*/ 1137702 h 4449203"/>
              <a:gd name="connsiteX74" fmla="*/ 722319 w 4876800"/>
              <a:gd name="connsiteY74" fmla="*/ 1209140 h 4449203"/>
              <a:gd name="connsiteX75" fmla="*/ 650882 w 4876800"/>
              <a:gd name="connsiteY75" fmla="*/ 1280577 h 4449203"/>
              <a:gd name="connsiteX76" fmla="*/ 596904 w 4876800"/>
              <a:gd name="connsiteY76" fmla="*/ 1280577 h 4449203"/>
              <a:gd name="connsiteX77" fmla="*/ 525466 w 4876800"/>
              <a:gd name="connsiteY77" fmla="*/ 1209140 h 4449203"/>
              <a:gd name="connsiteX78" fmla="*/ 596904 w 4876800"/>
              <a:gd name="connsiteY78" fmla="*/ 1137702 h 4449203"/>
              <a:gd name="connsiteX79" fmla="*/ 2438395 w 4876800"/>
              <a:gd name="connsiteY79" fmla="*/ 1053883 h 4449203"/>
              <a:gd name="connsiteX80" fmla="*/ 2474118 w 4876800"/>
              <a:gd name="connsiteY80" fmla="*/ 1063456 h 4449203"/>
              <a:gd name="connsiteX81" fmla="*/ 2994040 w 4876800"/>
              <a:gd name="connsiteY81" fmla="*/ 1363665 h 4449203"/>
              <a:gd name="connsiteX82" fmla="*/ 3029749 w 4876800"/>
              <a:gd name="connsiteY82" fmla="*/ 1425529 h 4449203"/>
              <a:gd name="connsiteX83" fmla="*/ 3029397 w 4876800"/>
              <a:gd name="connsiteY83" fmla="*/ 1430854 h 4449203"/>
              <a:gd name="connsiteX84" fmla="*/ 3029397 w 4876800"/>
              <a:gd name="connsiteY84" fmla="*/ 2025890 h 4449203"/>
              <a:gd name="connsiteX85" fmla="*/ 2993678 w 4876800"/>
              <a:gd name="connsiteY85" fmla="*/ 2087755 h 4449203"/>
              <a:gd name="connsiteX86" fmla="*/ 2479242 w 4876800"/>
              <a:gd name="connsiteY86" fmla="*/ 2384734 h 4449203"/>
              <a:gd name="connsiteX87" fmla="*/ 2474489 w 4876800"/>
              <a:gd name="connsiteY87" fmla="*/ 2387915 h 4449203"/>
              <a:gd name="connsiteX88" fmla="*/ 2438771 w 4876800"/>
              <a:gd name="connsiteY88" fmla="*/ 2397488 h 4449203"/>
              <a:gd name="connsiteX89" fmla="*/ 2438391 w 4876800"/>
              <a:gd name="connsiteY89" fmla="*/ 2397469 h 4449203"/>
              <a:gd name="connsiteX90" fmla="*/ 2438010 w 4876800"/>
              <a:gd name="connsiteY90" fmla="*/ 2397488 h 4449203"/>
              <a:gd name="connsiteX91" fmla="*/ 2402291 w 4876800"/>
              <a:gd name="connsiteY91" fmla="*/ 2387915 h 4449203"/>
              <a:gd name="connsiteX92" fmla="*/ 2397538 w 4876800"/>
              <a:gd name="connsiteY92" fmla="*/ 2384734 h 4449203"/>
              <a:gd name="connsiteX93" fmla="*/ 1883102 w 4876800"/>
              <a:gd name="connsiteY93" fmla="*/ 2087755 h 4449203"/>
              <a:gd name="connsiteX94" fmla="*/ 1847383 w 4876800"/>
              <a:gd name="connsiteY94" fmla="*/ 2025890 h 4449203"/>
              <a:gd name="connsiteX95" fmla="*/ 1847383 w 4876800"/>
              <a:gd name="connsiteY95" fmla="*/ 1430854 h 4449203"/>
              <a:gd name="connsiteX96" fmla="*/ 1847031 w 4876800"/>
              <a:gd name="connsiteY96" fmla="*/ 1425529 h 4449203"/>
              <a:gd name="connsiteX97" fmla="*/ 1882750 w 4876800"/>
              <a:gd name="connsiteY97" fmla="*/ 1363665 h 4449203"/>
              <a:gd name="connsiteX98" fmla="*/ 2402672 w 4876800"/>
              <a:gd name="connsiteY98" fmla="*/ 1063456 h 4449203"/>
              <a:gd name="connsiteX99" fmla="*/ 2438395 w 4876800"/>
              <a:gd name="connsiteY99" fmla="*/ 1053883 h 4449203"/>
              <a:gd name="connsiteX100" fmla="*/ 3757184 w 4876800"/>
              <a:gd name="connsiteY100" fmla="*/ 880061 h 4449203"/>
              <a:gd name="connsiteX101" fmla="*/ 4214384 w 4876800"/>
              <a:gd name="connsiteY101" fmla="*/ 880061 h 4449203"/>
              <a:gd name="connsiteX102" fmla="*/ 4285821 w 4876800"/>
              <a:gd name="connsiteY102" fmla="*/ 951499 h 4449203"/>
              <a:gd name="connsiteX103" fmla="*/ 4214384 w 4876800"/>
              <a:gd name="connsiteY103" fmla="*/ 1022936 h 4449203"/>
              <a:gd name="connsiteX104" fmla="*/ 3757184 w 4876800"/>
              <a:gd name="connsiteY104" fmla="*/ 1022936 h 4449203"/>
              <a:gd name="connsiteX105" fmla="*/ 3685746 w 4876800"/>
              <a:gd name="connsiteY105" fmla="*/ 951499 h 4449203"/>
              <a:gd name="connsiteX106" fmla="*/ 3757184 w 4876800"/>
              <a:gd name="connsiteY106" fmla="*/ 880061 h 4449203"/>
              <a:gd name="connsiteX107" fmla="*/ 596905 w 4876800"/>
              <a:gd name="connsiteY107" fmla="*/ 764799 h 4449203"/>
              <a:gd name="connsiteX108" fmla="*/ 650883 w 4876800"/>
              <a:gd name="connsiteY108" fmla="*/ 764799 h 4449203"/>
              <a:gd name="connsiteX109" fmla="*/ 722320 w 4876800"/>
              <a:gd name="connsiteY109" fmla="*/ 836237 h 4449203"/>
              <a:gd name="connsiteX110" fmla="*/ 650883 w 4876800"/>
              <a:gd name="connsiteY110" fmla="*/ 907674 h 4449203"/>
              <a:gd name="connsiteX111" fmla="*/ 596905 w 4876800"/>
              <a:gd name="connsiteY111" fmla="*/ 907674 h 4449203"/>
              <a:gd name="connsiteX112" fmla="*/ 525467 w 4876800"/>
              <a:gd name="connsiteY112" fmla="*/ 836237 h 4449203"/>
              <a:gd name="connsiteX113" fmla="*/ 596905 w 4876800"/>
              <a:gd name="connsiteY113" fmla="*/ 764799 h 4449203"/>
              <a:gd name="connsiteX114" fmla="*/ 3757184 w 4876800"/>
              <a:gd name="connsiteY114" fmla="*/ 632411 h 4449203"/>
              <a:gd name="connsiteX115" fmla="*/ 3976259 w 4876800"/>
              <a:gd name="connsiteY115" fmla="*/ 632411 h 4449203"/>
              <a:gd name="connsiteX116" fmla="*/ 4047696 w 4876800"/>
              <a:gd name="connsiteY116" fmla="*/ 703849 h 4449203"/>
              <a:gd name="connsiteX117" fmla="*/ 3976259 w 4876800"/>
              <a:gd name="connsiteY117" fmla="*/ 775286 h 4449203"/>
              <a:gd name="connsiteX118" fmla="*/ 3757184 w 4876800"/>
              <a:gd name="connsiteY118" fmla="*/ 775286 h 4449203"/>
              <a:gd name="connsiteX119" fmla="*/ 3685746 w 4876800"/>
              <a:gd name="connsiteY119" fmla="*/ 703849 h 4449203"/>
              <a:gd name="connsiteX120" fmla="*/ 3757184 w 4876800"/>
              <a:gd name="connsiteY120" fmla="*/ 632411 h 4449203"/>
              <a:gd name="connsiteX121" fmla="*/ 461963 w 4876800"/>
              <a:gd name="connsiteY121" fmla="*/ 554659 h 4449203"/>
              <a:gd name="connsiteX122" fmla="*/ 461963 w 4876800"/>
              <a:gd name="connsiteY122" fmla="*/ 2236516 h 4449203"/>
              <a:gd name="connsiteX123" fmla="*/ 785814 w 4876800"/>
              <a:gd name="connsiteY123" fmla="*/ 2236516 h 4449203"/>
              <a:gd name="connsiteX124" fmla="*/ 785814 w 4876800"/>
              <a:gd name="connsiteY124" fmla="*/ 554659 h 4449203"/>
              <a:gd name="connsiteX125" fmla="*/ 3551491 w 4876800"/>
              <a:gd name="connsiteY125" fmla="*/ 463104 h 4449203"/>
              <a:gd name="connsiteX126" fmla="*/ 3551491 w 4876800"/>
              <a:gd name="connsiteY126" fmla="*/ 1192243 h 4449203"/>
              <a:gd name="connsiteX127" fmla="*/ 4420076 w 4876800"/>
              <a:gd name="connsiteY127" fmla="*/ 1192243 h 4449203"/>
              <a:gd name="connsiteX128" fmla="*/ 4420076 w 4876800"/>
              <a:gd name="connsiteY128" fmla="*/ 463104 h 4449203"/>
              <a:gd name="connsiteX129" fmla="*/ 2433137 w 4876800"/>
              <a:gd name="connsiteY129" fmla="*/ 453593 h 4449203"/>
              <a:gd name="connsiteX130" fmla="*/ 2464479 w 4876800"/>
              <a:gd name="connsiteY130" fmla="*/ 458323 h 4449203"/>
              <a:gd name="connsiteX131" fmla="*/ 2684221 w 4876800"/>
              <a:gd name="connsiteY131" fmla="*/ 582377 h 4449203"/>
              <a:gd name="connsiteX132" fmla="*/ 2711005 w 4876800"/>
              <a:gd name="connsiteY132" fmla="*/ 679789 h 4449203"/>
              <a:gd name="connsiteX133" fmla="*/ 2648845 w 4876800"/>
              <a:gd name="connsiteY133" fmla="*/ 715927 h 4449203"/>
              <a:gd name="connsiteX134" fmla="*/ 2613593 w 4876800"/>
              <a:gd name="connsiteY134" fmla="*/ 706573 h 4449203"/>
              <a:gd name="connsiteX135" fmla="*/ 2509837 w 4876800"/>
              <a:gd name="connsiteY135" fmla="*/ 647575 h 4449203"/>
              <a:gd name="connsiteX136" fmla="*/ 2509837 w 4876800"/>
              <a:gd name="connsiteY136" fmla="*/ 898616 h 4449203"/>
              <a:gd name="connsiteX137" fmla="*/ 2438400 w 4876800"/>
              <a:gd name="connsiteY137" fmla="*/ 970054 h 4449203"/>
              <a:gd name="connsiteX138" fmla="*/ 2366963 w 4876800"/>
              <a:gd name="connsiteY138" fmla="*/ 898616 h 4449203"/>
              <a:gd name="connsiteX139" fmla="*/ 2366963 w 4876800"/>
              <a:gd name="connsiteY139" fmla="*/ 647566 h 4449203"/>
              <a:gd name="connsiteX140" fmla="*/ 2263207 w 4876800"/>
              <a:gd name="connsiteY140" fmla="*/ 706564 h 4449203"/>
              <a:gd name="connsiteX141" fmla="*/ 2165805 w 4876800"/>
              <a:gd name="connsiteY141" fmla="*/ 679799 h 4449203"/>
              <a:gd name="connsiteX142" fmla="*/ 2192589 w 4876800"/>
              <a:gd name="connsiteY142" fmla="*/ 582386 h 4449203"/>
              <a:gd name="connsiteX143" fmla="*/ 2403092 w 4876800"/>
              <a:gd name="connsiteY143" fmla="*/ 462686 h 4449203"/>
              <a:gd name="connsiteX144" fmla="*/ 2403501 w 4876800"/>
              <a:gd name="connsiteY144" fmla="*/ 462486 h 4449203"/>
              <a:gd name="connsiteX145" fmla="*/ 2433137 w 4876800"/>
              <a:gd name="connsiteY145" fmla="*/ 453593 h 4449203"/>
              <a:gd name="connsiteX146" fmla="*/ 457201 w 4876800"/>
              <a:gd name="connsiteY146" fmla="*/ 411784 h 4449203"/>
              <a:gd name="connsiteX147" fmla="*/ 790577 w 4876800"/>
              <a:gd name="connsiteY147" fmla="*/ 411784 h 4449203"/>
              <a:gd name="connsiteX148" fmla="*/ 928689 w 4876800"/>
              <a:gd name="connsiteY148" fmla="*/ 549897 h 4449203"/>
              <a:gd name="connsiteX149" fmla="*/ 928689 w 4876800"/>
              <a:gd name="connsiteY149" fmla="*/ 2241278 h 4449203"/>
              <a:gd name="connsiteX150" fmla="*/ 790577 w 4876800"/>
              <a:gd name="connsiteY150" fmla="*/ 2379391 h 4449203"/>
              <a:gd name="connsiteX151" fmla="*/ 457201 w 4876800"/>
              <a:gd name="connsiteY151" fmla="*/ 2379391 h 4449203"/>
              <a:gd name="connsiteX152" fmla="*/ 319088 w 4876800"/>
              <a:gd name="connsiteY152" fmla="*/ 2241278 h 4449203"/>
              <a:gd name="connsiteX153" fmla="*/ 319088 w 4876800"/>
              <a:gd name="connsiteY153" fmla="*/ 549897 h 4449203"/>
              <a:gd name="connsiteX154" fmla="*/ 457201 w 4876800"/>
              <a:gd name="connsiteY154" fmla="*/ 411784 h 4449203"/>
              <a:gd name="connsiteX155" fmla="*/ 3527679 w 4876800"/>
              <a:gd name="connsiteY155" fmla="*/ 320229 h 4449203"/>
              <a:gd name="connsiteX156" fmla="*/ 4443888 w 4876800"/>
              <a:gd name="connsiteY156" fmla="*/ 320229 h 4449203"/>
              <a:gd name="connsiteX157" fmla="*/ 4562951 w 4876800"/>
              <a:gd name="connsiteY157" fmla="*/ 439292 h 4449203"/>
              <a:gd name="connsiteX158" fmla="*/ 4562951 w 4876800"/>
              <a:gd name="connsiteY158" fmla="*/ 1216055 h 4449203"/>
              <a:gd name="connsiteX159" fmla="*/ 4443888 w 4876800"/>
              <a:gd name="connsiteY159" fmla="*/ 1335118 h 4449203"/>
              <a:gd name="connsiteX160" fmla="*/ 3527679 w 4876800"/>
              <a:gd name="connsiteY160" fmla="*/ 1335118 h 4449203"/>
              <a:gd name="connsiteX161" fmla="*/ 3408616 w 4876800"/>
              <a:gd name="connsiteY161" fmla="*/ 1216055 h 4449203"/>
              <a:gd name="connsiteX162" fmla="*/ 3408616 w 4876800"/>
              <a:gd name="connsiteY162" fmla="*/ 439292 h 4449203"/>
              <a:gd name="connsiteX163" fmla="*/ 3527679 w 4876800"/>
              <a:gd name="connsiteY163" fmla="*/ 320229 h 4449203"/>
              <a:gd name="connsiteX164" fmla="*/ 329756 w 4876800"/>
              <a:gd name="connsiteY164" fmla="*/ 142875 h 4449203"/>
              <a:gd name="connsiteX165" fmla="*/ 142875 w 4876800"/>
              <a:gd name="connsiteY165" fmla="*/ 329756 h 4449203"/>
              <a:gd name="connsiteX166" fmla="*/ 142875 w 4876800"/>
              <a:gd name="connsiteY166" fmla="*/ 2643672 h 4449203"/>
              <a:gd name="connsiteX167" fmla="*/ 329756 w 4876800"/>
              <a:gd name="connsiteY167" fmla="*/ 2830553 h 4449203"/>
              <a:gd name="connsiteX168" fmla="*/ 4547045 w 4876800"/>
              <a:gd name="connsiteY168" fmla="*/ 2830553 h 4449203"/>
              <a:gd name="connsiteX169" fmla="*/ 4733925 w 4876800"/>
              <a:gd name="connsiteY169" fmla="*/ 2643663 h 4449203"/>
              <a:gd name="connsiteX170" fmla="*/ 4733925 w 4876800"/>
              <a:gd name="connsiteY170" fmla="*/ 329756 h 4449203"/>
              <a:gd name="connsiteX171" fmla="*/ 4547045 w 4876800"/>
              <a:gd name="connsiteY171" fmla="*/ 142875 h 4449203"/>
              <a:gd name="connsiteX172" fmla="*/ 329756 w 4876800"/>
              <a:gd name="connsiteY172" fmla="*/ 0 h 4449203"/>
              <a:gd name="connsiteX173" fmla="*/ 4547045 w 4876800"/>
              <a:gd name="connsiteY173" fmla="*/ 0 h 4449203"/>
              <a:gd name="connsiteX174" fmla="*/ 4876800 w 4876800"/>
              <a:gd name="connsiteY174" fmla="*/ 329756 h 4449203"/>
              <a:gd name="connsiteX175" fmla="*/ 4876800 w 4876800"/>
              <a:gd name="connsiteY175" fmla="*/ 3136782 h 4449203"/>
              <a:gd name="connsiteX176" fmla="*/ 4547045 w 4876800"/>
              <a:gd name="connsiteY176" fmla="*/ 3466537 h 4449203"/>
              <a:gd name="connsiteX177" fmla="*/ 2804408 w 4876800"/>
              <a:gd name="connsiteY177" fmla="*/ 3466537 h 4449203"/>
              <a:gd name="connsiteX178" fmla="*/ 3010319 w 4876800"/>
              <a:gd name="connsiteY178" fmla="*/ 3944463 h 4449203"/>
              <a:gd name="connsiteX179" fmla="*/ 3139621 w 4876800"/>
              <a:gd name="connsiteY179" fmla="*/ 3944463 h 4449203"/>
              <a:gd name="connsiteX180" fmla="*/ 3447898 w 4876800"/>
              <a:gd name="connsiteY180" fmla="*/ 4252750 h 4449203"/>
              <a:gd name="connsiteX181" fmla="*/ 3447898 w 4876800"/>
              <a:gd name="connsiteY181" fmla="*/ 4299099 h 4449203"/>
              <a:gd name="connsiteX182" fmla="*/ 3297793 w 4876800"/>
              <a:gd name="connsiteY182" fmla="*/ 4449203 h 4449203"/>
              <a:gd name="connsiteX183" fmla="*/ 1579027 w 4876800"/>
              <a:gd name="connsiteY183" fmla="*/ 4449203 h 4449203"/>
              <a:gd name="connsiteX184" fmla="*/ 1428923 w 4876800"/>
              <a:gd name="connsiteY184" fmla="*/ 4299099 h 4449203"/>
              <a:gd name="connsiteX185" fmla="*/ 1428923 w 4876800"/>
              <a:gd name="connsiteY185" fmla="*/ 4252750 h 4449203"/>
              <a:gd name="connsiteX186" fmla="*/ 1737199 w 4876800"/>
              <a:gd name="connsiteY186" fmla="*/ 3944463 h 4449203"/>
              <a:gd name="connsiteX187" fmla="*/ 1866501 w 4876800"/>
              <a:gd name="connsiteY187" fmla="*/ 3944463 h 4449203"/>
              <a:gd name="connsiteX188" fmla="*/ 2072413 w 4876800"/>
              <a:gd name="connsiteY188" fmla="*/ 3466537 h 4449203"/>
              <a:gd name="connsiteX189" fmla="*/ 1181101 w 4876800"/>
              <a:gd name="connsiteY189" fmla="*/ 3466537 h 4449203"/>
              <a:gd name="connsiteX190" fmla="*/ 1109664 w 4876800"/>
              <a:gd name="connsiteY190" fmla="*/ 3395100 h 4449203"/>
              <a:gd name="connsiteX191" fmla="*/ 1181101 w 4876800"/>
              <a:gd name="connsiteY191" fmla="*/ 3323662 h 4449203"/>
              <a:gd name="connsiteX192" fmla="*/ 2181093 w 4876800"/>
              <a:gd name="connsiteY192" fmla="*/ 3323662 h 4449203"/>
              <a:gd name="connsiteX193" fmla="*/ 2181750 w 4876800"/>
              <a:gd name="connsiteY193" fmla="*/ 3323662 h 4449203"/>
              <a:gd name="connsiteX194" fmla="*/ 2695089 w 4876800"/>
              <a:gd name="connsiteY194" fmla="*/ 3323662 h 4449203"/>
              <a:gd name="connsiteX195" fmla="*/ 2695642 w 4876800"/>
              <a:gd name="connsiteY195" fmla="*/ 3323662 h 4449203"/>
              <a:gd name="connsiteX196" fmla="*/ 4547045 w 4876800"/>
              <a:gd name="connsiteY196" fmla="*/ 3323662 h 4449203"/>
              <a:gd name="connsiteX197" fmla="*/ 4733925 w 4876800"/>
              <a:gd name="connsiteY197" fmla="*/ 3136782 h 4449203"/>
              <a:gd name="connsiteX198" fmla="*/ 4733925 w 4876800"/>
              <a:gd name="connsiteY198" fmla="*/ 2915144 h 4449203"/>
              <a:gd name="connsiteX199" fmla="*/ 4547045 w 4876800"/>
              <a:gd name="connsiteY199" fmla="*/ 2973418 h 4449203"/>
              <a:gd name="connsiteX200" fmla="*/ 329756 w 4876800"/>
              <a:gd name="connsiteY200" fmla="*/ 2973418 h 4449203"/>
              <a:gd name="connsiteX201" fmla="*/ 142875 w 4876800"/>
              <a:gd name="connsiteY201" fmla="*/ 2915144 h 4449203"/>
              <a:gd name="connsiteX202" fmla="*/ 142875 w 4876800"/>
              <a:gd name="connsiteY202" fmla="*/ 3136782 h 4449203"/>
              <a:gd name="connsiteX203" fmla="*/ 329756 w 4876800"/>
              <a:gd name="connsiteY203" fmla="*/ 3323662 h 4449203"/>
              <a:gd name="connsiteX204" fmla="*/ 895351 w 4876800"/>
              <a:gd name="connsiteY204" fmla="*/ 3323662 h 4449203"/>
              <a:gd name="connsiteX205" fmla="*/ 966789 w 4876800"/>
              <a:gd name="connsiteY205" fmla="*/ 3395100 h 4449203"/>
              <a:gd name="connsiteX206" fmla="*/ 895351 w 4876800"/>
              <a:gd name="connsiteY206" fmla="*/ 3466537 h 4449203"/>
              <a:gd name="connsiteX207" fmla="*/ 329756 w 4876800"/>
              <a:gd name="connsiteY207" fmla="*/ 3466537 h 4449203"/>
              <a:gd name="connsiteX208" fmla="*/ 0 w 4876800"/>
              <a:gd name="connsiteY208" fmla="*/ 3136782 h 4449203"/>
              <a:gd name="connsiteX209" fmla="*/ 0 w 4876800"/>
              <a:gd name="connsiteY209" fmla="*/ 329756 h 4449203"/>
              <a:gd name="connsiteX210" fmla="*/ 329756 w 4876800"/>
              <a:gd name="connsiteY210" fmla="*/ 0 h 4449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</a:cxnLst>
            <a:rect l="l" t="t" r="r" b="b"/>
            <a:pathLst>
              <a:path w="4876800" h="4449203">
                <a:moveTo>
                  <a:pt x="1737190" y="4087338"/>
                </a:moveTo>
                <a:cubicBezTo>
                  <a:pt x="1645988" y="4087338"/>
                  <a:pt x="1571788" y="4161538"/>
                  <a:pt x="1571788" y="4252750"/>
                </a:cubicBezTo>
                <a:lnTo>
                  <a:pt x="1571788" y="4299099"/>
                </a:lnTo>
                <a:cubicBezTo>
                  <a:pt x="1571788" y="4303089"/>
                  <a:pt x="1575036" y="4306328"/>
                  <a:pt x="1579017" y="4306328"/>
                </a:cubicBezTo>
                <a:lnTo>
                  <a:pt x="3297784" y="4306328"/>
                </a:lnTo>
                <a:cubicBezTo>
                  <a:pt x="3301775" y="4306328"/>
                  <a:pt x="3305013" y="4303080"/>
                  <a:pt x="3305013" y="4299099"/>
                </a:cubicBezTo>
                <a:lnTo>
                  <a:pt x="3305013" y="4252750"/>
                </a:lnTo>
                <a:cubicBezTo>
                  <a:pt x="3305013" y="4161548"/>
                  <a:pt x="3230813" y="4087338"/>
                  <a:pt x="3139612" y="4087338"/>
                </a:cubicBezTo>
                <a:lnTo>
                  <a:pt x="2963704" y="4087338"/>
                </a:lnTo>
                <a:cubicBezTo>
                  <a:pt x="2963580" y="4087338"/>
                  <a:pt x="2963456" y="4087358"/>
                  <a:pt x="2963332" y="4087358"/>
                </a:cubicBezTo>
                <a:cubicBezTo>
                  <a:pt x="2963247" y="4087358"/>
                  <a:pt x="2963161" y="4087338"/>
                  <a:pt x="2963075" y="4087338"/>
                </a:cubicBezTo>
                <a:lnTo>
                  <a:pt x="1913726" y="4087338"/>
                </a:lnTo>
                <a:cubicBezTo>
                  <a:pt x="1913640" y="4087338"/>
                  <a:pt x="1913554" y="4087358"/>
                  <a:pt x="1913469" y="4087358"/>
                </a:cubicBezTo>
                <a:cubicBezTo>
                  <a:pt x="1913345" y="4087358"/>
                  <a:pt x="1913221" y="4087338"/>
                  <a:pt x="1913097" y="4087338"/>
                </a:cubicBezTo>
                <a:close/>
                <a:moveTo>
                  <a:pt x="2227975" y="3466537"/>
                </a:moveTo>
                <a:lnTo>
                  <a:pt x="2022063" y="3944463"/>
                </a:lnTo>
                <a:lnTo>
                  <a:pt x="2854738" y="3944463"/>
                </a:lnTo>
                <a:lnTo>
                  <a:pt x="2648827" y="3466537"/>
                </a:lnTo>
                <a:close/>
                <a:moveTo>
                  <a:pt x="3479253" y="2012622"/>
                </a:moveTo>
                <a:cubicBezTo>
                  <a:pt x="3518706" y="2012622"/>
                  <a:pt x="3550691" y="2044607"/>
                  <a:pt x="3550691" y="2084060"/>
                </a:cubicBezTo>
                <a:cubicBezTo>
                  <a:pt x="3549176" y="2326470"/>
                  <a:pt x="3553138" y="2325374"/>
                  <a:pt x="3548433" y="2343815"/>
                </a:cubicBezTo>
                <a:cubicBezTo>
                  <a:pt x="3536889" y="2389240"/>
                  <a:pt x="3499713" y="2393707"/>
                  <a:pt x="3305565" y="2510350"/>
                </a:cubicBezTo>
                <a:cubicBezTo>
                  <a:pt x="3294239" y="2516960"/>
                  <a:pt x="3281838" y="2520103"/>
                  <a:pt x="3269608" y="2520103"/>
                </a:cubicBezTo>
                <a:cubicBezTo>
                  <a:pt x="3245043" y="2520103"/>
                  <a:pt x="3221135" y="2507426"/>
                  <a:pt x="3207857" y="2484680"/>
                </a:cubicBezTo>
                <a:cubicBezTo>
                  <a:pt x="3187960" y="2450619"/>
                  <a:pt x="3199456" y="2406861"/>
                  <a:pt x="3233527" y="2386973"/>
                </a:cubicBezTo>
                <a:lnTo>
                  <a:pt x="3336854" y="2326632"/>
                </a:lnTo>
                <a:lnTo>
                  <a:pt x="3119046" y="2201189"/>
                </a:lnTo>
                <a:cubicBezTo>
                  <a:pt x="3084861" y="2181500"/>
                  <a:pt x="3073107" y="2137819"/>
                  <a:pt x="3092795" y="2103633"/>
                </a:cubicBezTo>
                <a:cubicBezTo>
                  <a:pt x="3112483" y="2069448"/>
                  <a:pt x="3156165" y="2057694"/>
                  <a:pt x="3190350" y="2077383"/>
                </a:cubicBezTo>
                <a:lnTo>
                  <a:pt x="3407816" y="2202626"/>
                </a:lnTo>
                <a:lnTo>
                  <a:pt x="3407816" y="2084060"/>
                </a:lnTo>
                <a:cubicBezTo>
                  <a:pt x="3407816" y="2044607"/>
                  <a:pt x="3439801" y="2012622"/>
                  <a:pt x="3479253" y="2012622"/>
                </a:cubicBezTo>
                <a:close/>
                <a:moveTo>
                  <a:pt x="1397548" y="2012612"/>
                </a:moveTo>
                <a:cubicBezTo>
                  <a:pt x="1437000" y="2012612"/>
                  <a:pt x="1468985" y="2044597"/>
                  <a:pt x="1468985" y="2084050"/>
                </a:cubicBezTo>
                <a:lnTo>
                  <a:pt x="1468985" y="2202617"/>
                </a:lnTo>
                <a:lnTo>
                  <a:pt x="1686450" y="2077372"/>
                </a:lnTo>
                <a:cubicBezTo>
                  <a:pt x="1720636" y="2057694"/>
                  <a:pt x="1764317" y="2069429"/>
                  <a:pt x="1784006" y="2103633"/>
                </a:cubicBezTo>
                <a:cubicBezTo>
                  <a:pt x="1803694" y="2137818"/>
                  <a:pt x="1791940" y="2181500"/>
                  <a:pt x="1757755" y="2201187"/>
                </a:cubicBezTo>
                <a:lnTo>
                  <a:pt x="1539946" y="2326631"/>
                </a:lnTo>
                <a:lnTo>
                  <a:pt x="1643274" y="2386972"/>
                </a:lnTo>
                <a:cubicBezTo>
                  <a:pt x="1677345" y="2406860"/>
                  <a:pt x="1688841" y="2450609"/>
                  <a:pt x="1668944" y="2484679"/>
                </a:cubicBezTo>
                <a:cubicBezTo>
                  <a:pt x="1655666" y="2507416"/>
                  <a:pt x="1631758" y="2520103"/>
                  <a:pt x="1607193" y="2520103"/>
                </a:cubicBezTo>
                <a:cubicBezTo>
                  <a:pt x="1594953" y="2520103"/>
                  <a:pt x="1582561" y="2516960"/>
                  <a:pt x="1571236" y="2510349"/>
                </a:cubicBezTo>
                <a:lnTo>
                  <a:pt x="1362420" y="2388410"/>
                </a:lnTo>
                <a:cubicBezTo>
                  <a:pt x="1315233" y="2362188"/>
                  <a:pt x="1326148" y="2338233"/>
                  <a:pt x="1326110" y="2084050"/>
                </a:cubicBezTo>
                <a:cubicBezTo>
                  <a:pt x="1326110" y="2044597"/>
                  <a:pt x="1358095" y="2012612"/>
                  <a:pt x="1397548" y="2012612"/>
                </a:cubicBezTo>
                <a:close/>
                <a:moveTo>
                  <a:pt x="596904" y="1883509"/>
                </a:moveTo>
                <a:lnTo>
                  <a:pt x="650882" y="1883509"/>
                </a:lnTo>
                <a:cubicBezTo>
                  <a:pt x="690334" y="1883509"/>
                  <a:pt x="722319" y="1915494"/>
                  <a:pt x="722319" y="1954947"/>
                </a:cubicBezTo>
                <a:cubicBezTo>
                  <a:pt x="722319" y="1994399"/>
                  <a:pt x="690334" y="2026384"/>
                  <a:pt x="650882" y="2026384"/>
                </a:cubicBezTo>
                <a:lnTo>
                  <a:pt x="596904" y="2026384"/>
                </a:lnTo>
                <a:cubicBezTo>
                  <a:pt x="557441" y="2026384"/>
                  <a:pt x="525466" y="1994399"/>
                  <a:pt x="525466" y="1954947"/>
                </a:cubicBezTo>
                <a:cubicBezTo>
                  <a:pt x="525466" y="1915494"/>
                  <a:pt x="557451" y="1883509"/>
                  <a:pt x="596904" y="1883509"/>
                </a:cubicBezTo>
                <a:close/>
                <a:moveTo>
                  <a:pt x="2886531" y="1549469"/>
                </a:moveTo>
                <a:lnTo>
                  <a:pt x="2510218" y="1766753"/>
                </a:lnTo>
                <a:lnTo>
                  <a:pt x="2510218" y="2201892"/>
                </a:lnTo>
                <a:lnTo>
                  <a:pt x="2886531" y="1984647"/>
                </a:lnTo>
                <a:close/>
                <a:moveTo>
                  <a:pt x="1990268" y="1549469"/>
                </a:moveTo>
                <a:lnTo>
                  <a:pt x="1990268" y="1984647"/>
                </a:lnTo>
                <a:lnTo>
                  <a:pt x="2366582" y="2201892"/>
                </a:lnTo>
                <a:lnTo>
                  <a:pt x="2366582" y="1766753"/>
                </a:lnTo>
                <a:close/>
                <a:moveTo>
                  <a:pt x="596904" y="1510605"/>
                </a:moveTo>
                <a:lnTo>
                  <a:pt x="650882" y="1510605"/>
                </a:lnTo>
                <a:cubicBezTo>
                  <a:pt x="690334" y="1510605"/>
                  <a:pt x="722319" y="1542590"/>
                  <a:pt x="722319" y="1582043"/>
                </a:cubicBezTo>
                <a:cubicBezTo>
                  <a:pt x="722319" y="1621495"/>
                  <a:pt x="690334" y="1653480"/>
                  <a:pt x="650882" y="1653480"/>
                </a:cubicBezTo>
                <a:lnTo>
                  <a:pt x="596904" y="1653480"/>
                </a:lnTo>
                <a:cubicBezTo>
                  <a:pt x="557441" y="1653480"/>
                  <a:pt x="525466" y="1621495"/>
                  <a:pt x="525466" y="1582043"/>
                </a:cubicBezTo>
                <a:cubicBezTo>
                  <a:pt x="525466" y="1542590"/>
                  <a:pt x="557451" y="1510605"/>
                  <a:pt x="596904" y="1510605"/>
                </a:cubicBezTo>
                <a:close/>
                <a:moveTo>
                  <a:pt x="2438400" y="1207817"/>
                </a:moveTo>
                <a:lnTo>
                  <a:pt x="2061534" y="1425425"/>
                </a:lnTo>
                <a:lnTo>
                  <a:pt x="2438400" y="1642985"/>
                </a:lnTo>
                <a:lnTo>
                  <a:pt x="2815265" y="1425415"/>
                </a:lnTo>
                <a:close/>
                <a:moveTo>
                  <a:pt x="596904" y="1137702"/>
                </a:moveTo>
                <a:lnTo>
                  <a:pt x="650882" y="1137702"/>
                </a:lnTo>
                <a:cubicBezTo>
                  <a:pt x="690334" y="1137702"/>
                  <a:pt x="722319" y="1169687"/>
                  <a:pt x="722319" y="1209140"/>
                </a:cubicBezTo>
                <a:cubicBezTo>
                  <a:pt x="722319" y="1248592"/>
                  <a:pt x="690334" y="1280577"/>
                  <a:pt x="650882" y="1280577"/>
                </a:cubicBezTo>
                <a:lnTo>
                  <a:pt x="596904" y="1280577"/>
                </a:lnTo>
                <a:cubicBezTo>
                  <a:pt x="557441" y="1280577"/>
                  <a:pt x="525466" y="1248592"/>
                  <a:pt x="525466" y="1209140"/>
                </a:cubicBezTo>
                <a:cubicBezTo>
                  <a:pt x="525466" y="1169687"/>
                  <a:pt x="557451" y="1137702"/>
                  <a:pt x="596904" y="1137702"/>
                </a:cubicBezTo>
                <a:close/>
                <a:moveTo>
                  <a:pt x="2438395" y="1053883"/>
                </a:moveTo>
                <a:cubicBezTo>
                  <a:pt x="2450729" y="1053883"/>
                  <a:pt x="2463064" y="1057074"/>
                  <a:pt x="2474118" y="1063456"/>
                </a:cubicBezTo>
                <a:lnTo>
                  <a:pt x="2994040" y="1363665"/>
                </a:lnTo>
                <a:cubicBezTo>
                  <a:pt x="3016148" y="1376428"/>
                  <a:pt x="3029759" y="1400012"/>
                  <a:pt x="3029749" y="1425529"/>
                </a:cubicBezTo>
                <a:cubicBezTo>
                  <a:pt x="3029749" y="1427320"/>
                  <a:pt x="3029530" y="1429082"/>
                  <a:pt x="3029397" y="1430854"/>
                </a:cubicBezTo>
                <a:lnTo>
                  <a:pt x="3029397" y="2025890"/>
                </a:lnTo>
                <a:cubicBezTo>
                  <a:pt x="3029397" y="2051417"/>
                  <a:pt x="3015786" y="2075001"/>
                  <a:pt x="2993678" y="2087755"/>
                </a:cubicBezTo>
                <a:lnTo>
                  <a:pt x="2479242" y="2384734"/>
                </a:lnTo>
                <a:cubicBezTo>
                  <a:pt x="2477680" y="2385810"/>
                  <a:pt x="2476156" y="2386954"/>
                  <a:pt x="2474489" y="2387915"/>
                </a:cubicBezTo>
                <a:cubicBezTo>
                  <a:pt x="2463440" y="2394297"/>
                  <a:pt x="2451106" y="2397488"/>
                  <a:pt x="2438771" y="2397488"/>
                </a:cubicBezTo>
                <a:cubicBezTo>
                  <a:pt x="2438637" y="2397488"/>
                  <a:pt x="2438523" y="2397469"/>
                  <a:pt x="2438391" y="2397469"/>
                </a:cubicBezTo>
                <a:cubicBezTo>
                  <a:pt x="2438257" y="2397469"/>
                  <a:pt x="2438133" y="2397488"/>
                  <a:pt x="2438010" y="2397488"/>
                </a:cubicBezTo>
                <a:cubicBezTo>
                  <a:pt x="2425675" y="2397488"/>
                  <a:pt x="2413340" y="2394297"/>
                  <a:pt x="2402291" y="2387915"/>
                </a:cubicBezTo>
                <a:cubicBezTo>
                  <a:pt x="2400624" y="2386954"/>
                  <a:pt x="2399110" y="2385820"/>
                  <a:pt x="2397538" y="2384734"/>
                </a:cubicBezTo>
                <a:lnTo>
                  <a:pt x="1883102" y="2087755"/>
                </a:lnTo>
                <a:cubicBezTo>
                  <a:pt x="1861004" y="2075001"/>
                  <a:pt x="1847383" y="2051417"/>
                  <a:pt x="1847383" y="2025890"/>
                </a:cubicBezTo>
                <a:lnTo>
                  <a:pt x="1847383" y="1430854"/>
                </a:lnTo>
                <a:cubicBezTo>
                  <a:pt x="1847250" y="1429082"/>
                  <a:pt x="1847031" y="1427320"/>
                  <a:pt x="1847031" y="1425529"/>
                </a:cubicBezTo>
                <a:cubicBezTo>
                  <a:pt x="1847031" y="1400012"/>
                  <a:pt x="1860652" y="1376428"/>
                  <a:pt x="1882750" y="1363665"/>
                </a:cubicBezTo>
                <a:lnTo>
                  <a:pt x="2402672" y="1063456"/>
                </a:lnTo>
                <a:cubicBezTo>
                  <a:pt x="2413725" y="1057074"/>
                  <a:pt x="2426060" y="1053883"/>
                  <a:pt x="2438395" y="1053883"/>
                </a:cubicBezTo>
                <a:close/>
                <a:moveTo>
                  <a:pt x="3757184" y="880061"/>
                </a:moveTo>
                <a:lnTo>
                  <a:pt x="4214384" y="880061"/>
                </a:lnTo>
                <a:cubicBezTo>
                  <a:pt x="4253836" y="880061"/>
                  <a:pt x="4285821" y="912046"/>
                  <a:pt x="4285821" y="951499"/>
                </a:cubicBezTo>
                <a:cubicBezTo>
                  <a:pt x="4285821" y="990951"/>
                  <a:pt x="4253836" y="1022936"/>
                  <a:pt x="4214384" y="1022936"/>
                </a:cubicBezTo>
                <a:lnTo>
                  <a:pt x="3757184" y="1022936"/>
                </a:lnTo>
                <a:cubicBezTo>
                  <a:pt x="3717722" y="1022936"/>
                  <a:pt x="3685746" y="990951"/>
                  <a:pt x="3685746" y="951499"/>
                </a:cubicBezTo>
                <a:cubicBezTo>
                  <a:pt x="3685746" y="912046"/>
                  <a:pt x="3717731" y="880061"/>
                  <a:pt x="3757184" y="880061"/>
                </a:cubicBezTo>
                <a:close/>
                <a:moveTo>
                  <a:pt x="596905" y="764799"/>
                </a:moveTo>
                <a:lnTo>
                  <a:pt x="650883" y="764799"/>
                </a:lnTo>
                <a:cubicBezTo>
                  <a:pt x="690335" y="764799"/>
                  <a:pt x="722320" y="796785"/>
                  <a:pt x="722320" y="836237"/>
                </a:cubicBezTo>
                <a:cubicBezTo>
                  <a:pt x="722320" y="875689"/>
                  <a:pt x="690335" y="907674"/>
                  <a:pt x="650883" y="907674"/>
                </a:cubicBezTo>
                <a:lnTo>
                  <a:pt x="596905" y="907674"/>
                </a:lnTo>
                <a:cubicBezTo>
                  <a:pt x="557442" y="907674"/>
                  <a:pt x="525467" y="875689"/>
                  <a:pt x="525467" y="836237"/>
                </a:cubicBezTo>
                <a:cubicBezTo>
                  <a:pt x="525467" y="796785"/>
                  <a:pt x="557452" y="764799"/>
                  <a:pt x="596905" y="764799"/>
                </a:cubicBezTo>
                <a:close/>
                <a:moveTo>
                  <a:pt x="3757184" y="632411"/>
                </a:moveTo>
                <a:lnTo>
                  <a:pt x="3976259" y="632411"/>
                </a:lnTo>
                <a:cubicBezTo>
                  <a:pt x="4015711" y="632411"/>
                  <a:pt x="4047696" y="664396"/>
                  <a:pt x="4047696" y="703849"/>
                </a:cubicBezTo>
                <a:cubicBezTo>
                  <a:pt x="4047696" y="743301"/>
                  <a:pt x="4015711" y="775286"/>
                  <a:pt x="3976259" y="775286"/>
                </a:cubicBezTo>
                <a:lnTo>
                  <a:pt x="3757184" y="775286"/>
                </a:lnTo>
                <a:cubicBezTo>
                  <a:pt x="3717722" y="775286"/>
                  <a:pt x="3685746" y="743301"/>
                  <a:pt x="3685746" y="703849"/>
                </a:cubicBezTo>
                <a:cubicBezTo>
                  <a:pt x="3685746" y="664396"/>
                  <a:pt x="3717731" y="632411"/>
                  <a:pt x="3757184" y="632411"/>
                </a:cubicBezTo>
                <a:close/>
                <a:moveTo>
                  <a:pt x="461963" y="554659"/>
                </a:moveTo>
                <a:lnTo>
                  <a:pt x="461963" y="2236516"/>
                </a:lnTo>
                <a:lnTo>
                  <a:pt x="785814" y="2236516"/>
                </a:lnTo>
                <a:lnTo>
                  <a:pt x="785814" y="554659"/>
                </a:lnTo>
                <a:close/>
                <a:moveTo>
                  <a:pt x="3551491" y="463104"/>
                </a:moveTo>
                <a:lnTo>
                  <a:pt x="3551491" y="1192243"/>
                </a:lnTo>
                <a:lnTo>
                  <a:pt x="4420076" y="1192243"/>
                </a:lnTo>
                <a:lnTo>
                  <a:pt x="4420076" y="463104"/>
                </a:lnTo>
                <a:close/>
                <a:moveTo>
                  <a:pt x="2433137" y="453593"/>
                </a:moveTo>
                <a:cubicBezTo>
                  <a:pt x="2443570" y="452822"/>
                  <a:pt x="2454288" y="454322"/>
                  <a:pt x="2464479" y="458323"/>
                </a:cubicBezTo>
                <a:cubicBezTo>
                  <a:pt x="2471633" y="461105"/>
                  <a:pt x="2453526" y="451227"/>
                  <a:pt x="2684221" y="582377"/>
                </a:cubicBezTo>
                <a:cubicBezTo>
                  <a:pt x="2718521" y="601875"/>
                  <a:pt x="2730513" y="645489"/>
                  <a:pt x="2711005" y="679789"/>
                </a:cubicBezTo>
                <a:cubicBezTo>
                  <a:pt x="2697851" y="702935"/>
                  <a:pt x="2673696" y="715927"/>
                  <a:pt x="2648845" y="715927"/>
                </a:cubicBezTo>
                <a:cubicBezTo>
                  <a:pt x="2636872" y="715927"/>
                  <a:pt x="2624747" y="712917"/>
                  <a:pt x="2613593" y="706573"/>
                </a:cubicBezTo>
                <a:lnTo>
                  <a:pt x="2509837" y="647575"/>
                </a:lnTo>
                <a:lnTo>
                  <a:pt x="2509837" y="898616"/>
                </a:lnTo>
                <a:cubicBezTo>
                  <a:pt x="2509837" y="938069"/>
                  <a:pt x="2477852" y="970054"/>
                  <a:pt x="2438400" y="970054"/>
                </a:cubicBezTo>
                <a:cubicBezTo>
                  <a:pt x="2398948" y="970054"/>
                  <a:pt x="2366963" y="938069"/>
                  <a:pt x="2366963" y="898616"/>
                </a:cubicBezTo>
                <a:lnTo>
                  <a:pt x="2366963" y="647566"/>
                </a:lnTo>
                <a:lnTo>
                  <a:pt x="2263207" y="706564"/>
                </a:lnTo>
                <a:cubicBezTo>
                  <a:pt x="2228908" y="726081"/>
                  <a:pt x="2185293" y="714079"/>
                  <a:pt x="2165805" y="679799"/>
                </a:cubicBezTo>
                <a:cubicBezTo>
                  <a:pt x="2146298" y="645499"/>
                  <a:pt x="2158290" y="601884"/>
                  <a:pt x="2192589" y="582386"/>
                </a:cubicBezTo>
                <a:lnTo>
                  <a:pt x="2403092" y="462686"/>
                </a:lnTo>
                <a:cubicBezTo>
                  <a:pt x="2403225" y="462610"/>
                  <a:pt x="2403368" y="462562"/>
                  <a:pt x="2403501" y="462486"/>
                </a:cubicBezTo>
                <a:cubicBezTo>
                  <a:pt x="2412554" y="457404"/>
                  <a:pt x="2422703" y="454363"/>
                  <a:pt x="2433137" y="453593"/>
                </a:cubicBezTo>
                <a:close/>
                <a:moveTo>
                  <a:pt x="457201" y="411784"/>
                </a:moveTo>
                <a:lnTo>
                  <a:pt x="790577" y="411784"/>
                </a:lnTo>
                <a:cubicBezTo>
                  <a:pt x="866729" y="411784"/>
                  <a:pt x="928689" y="473744"/>
                  <a:pt x="928689" y="549897"/>
                </a:cubicBezTo>
                <a:lnTo>
                  <a:pt x="928689" y="2241278"/>
                </a:lnTo>
                <a:cubicBezTo>
                  <a:pt x="928689" y="2317431"/>
                  <a:pt x="866729" y="2379391"/>
                  <a:pt x="790577" y="2379391"/>
                </a:cubicBezTo>
                <a:lnTo>
                  <a:pt x="457201" y="2379391"/>
                </a:lnTo>
                <a:cubicBezTo>
                  <a:pt x="381048" y="2379391"/>
                  <a:pt x="319088" y="2317431"/>
                  <a:pt x="319088" y="2241278"/>
                </a:cubicBezTo>
                <a:lnTo>
                  <a:pt x="319088" y="549897"/>
                </a:lnTo>
                <a:cubicBezTo>
                  <a:pt x="319088" y="473744"/>
                  <a:pt x="381048" y="411784"/>
                  <a:pt x="457201" y="411784"/>
                </a:cubicBezTo>
                <a:close/>
                <a:moveTo>
                  <a:pt x="3527679" y="320229"/>
                </a:moveTo>
                <a:lnTo>
                  <a:pt x="4443888" y="320229"/>
                </a:lnTo>
                <a:cubicBezTo>
                  <a:pt x="4509535" y="320229"/>
                  <a:pt x="4562951" y="373645"/>
                  <a:pt x="4562951" y="439292"/>
                </a:cubicBezTo>
                <a:lnTo>
                  <a:pt x="4562951" y="1216055"/>
                </a:lnTo>
                <a:cubicBezTo>
                  <a:pt x="4562951" y="1281711"/>
                  <a:pt x="4509544" y="1335118"/>
                  <a:pt x="4443888" y="1335118"/>
                </a:cubicBezTo>
                <a:lnTo>
                  <a:pt x="3527679" y="1335118"/>
                </a:lnTo>
                <a:cubicBezTo>
                  <a:pt x="3462023" y="1335118"/>
                  <a:pt x="3408616" y="1281711"/>
                  <a:pt x="3408616" y="1216055"/>
                </a:cubicBezTo>
                <a:lnTo>
                  <a:pt x="3408616" y="439292"/>
                </a:lnTo>
                <a:cubicBezTo>
                  <a:pt x="3408616" y="373636"/>
                  <a:pt x="3462023" y="320229"/>
                  <a:pt x="3527679" y="320229"/>
                </a:cubicBezTo>
                <a:close/>
                <a:moveTo>
                  <a:pt x="329756" y="142875"/>
                </a:moveTo>
                <a:cubicBezTo>
                  <a:pt x="226715" y="142875"/>
                  <a:pt x="142875" y="226714"/>
                  <a:pt x="142875" y="329756"/>
                </a:cubicBezTo>
                <a:lnTo>
                  <a:pt x="142875" y="2643672"/>
                </a:lnTo>
                <a:cubicBezTo>
                  <a:pt x="142875" y="2746714"/>
                  <a:pt x="226715" y="2830553"/>
                  <a:pt x="329756" y="2830553"/>
                </a:cubicBezTo>
                <a:lnTo>
                  <a:pt x="4547045" y="2830553"/>
                </a:lnTo>
                <a:cubicBezTo>
                  <a:pt x="4650086" y="2830553"/>
                  <a:pt x="4733925" y="2746714"/>
                  <a:pt x="4733925" y="2643663"/>
                </a:cubicBezTo>
                <a:lnTo>
                  <a:pt x="4733925" y="329756"/>
                </a:lnTo>
                <a:cubicBezTo>
                  <a:pt x="4733925" y="226714"/>
                  <a:pt x="4650086" y="142875"/>
                  <a:pt x="4547045" y="142875"/>
                </a:cubicBezTo>
                <a:close/>
                <a:moveTo>
                  <a:pt x="329756" y="0"/>
                </a:moveTo>
                <a:lnTo>
                  <a:pt x="4547045" y="0"/>
                </a:lnTo>
                <a:cubicBezTo>
                  <a:pt x="4728877" y="0"/>
                  <a:pt x="4876800" y="147933"/>
                  <a:pt x="4876800" y="329756"/>
                </a:cubicBezTo>
                <a:lnTo>
                  <a:pt x="4876800" y="3136782"/>
                </a:lnTo>
                <a:cubicBezTo>
                  <a:pt x="4876800" y="3318604"/>
                  <a:pt x="4728877" y="3466537"/>
                  <a:pt x="4547045" y="3466537"/>
                </a:cubicBezTo>
                <a:lnTo>
                  <a:pt x="2804408" y="3466537"/>
                </a:lnTo>
                <a:lnTo>
                  <a:pt x="3010319" y="3944463"/>
                </a:lnTo>
                <a:lnTo>
                  <a:pt x="3139621" y="3944463"/>
                </a:lnTo>
                <a:cubicBezTo>
                  <a:pt x="3309604" y="3944463"/>
                  <a:pt x="3447898" y="4082757"/>
                  <a:pt x="3447898" y="4252750"/>
                </a:cubicBezTo>
                <a:lnTo>
                  <a:pt x="3447898" y="4299099"/>
                </a:lnTo>
                <a:cubicBezTo>
                  <a:pt x="3447898" y="4381871"/>
                  <a:pt x="3380556" y="4449203"/>
                  <a:pt x="3297793" y="4449203"/>
                </a:cubicBezTo>
                <a:lnTo>
                  <a:pt x="1579027" y="4449203"/>
                </a:lnTo>
                <a:cubicBezTo>
                  <a:pt x="1496255" y="4449203"/>
                  <a:pt x="1428923" y="4381861"/>
                  <a:pt x="1428923" y="4299099"/>
                </a:cubicBezTo>
                <a:lnTo>
                  <a:pt x="1428923" y="4252750"/>
                </a:lnTo>
                <a:cubicBezTo>
                  <a:pt x="1428923" y="4082757"/>
                  <a:pt x="1567216" y="3944463"/>
                  <a:pt x="1737199" y="3944463"/>
                </a:cubicBezTo>
                <a:lnTo>
                  <a:pt x="1866501" y="3944463"/>
                </a:lnTo>
                <a:lnTo>
                  <a:pt x="2072413" y="3466537"/>
                </a:lnTo>
                <a:lnTo>
                  <a:pt x="1181101" y="3466537"/>
                </a:lnTo>
                <a:cubicBezTo>
                  <a:pt x="1141649" y="3466537"/>
                  <a:pt x="1109664" y="3434552"/>
                  <a:pt x="1109664" y="3395100"/>
                </a:cubicBezTo>
                <a:cubicBezTo>
                  <a:pt x="1109664" y="3355647"/>
                  <a:pt x="1141649" y="3323662"/>
                  <a:pt x="1181101" y="3323662"/>
                </a:cubicBezTo>
                <a:lnTo>
                  <a:pt x="2181093" y="3323662"/>
                </a:lnTo>
                <a:cubicBezTo>
                  <a:pt x="2181312" y="3323662"/>
                  <a:pt x="2181531" y="3323662"/>
                  <a:pt x="2181750" y="3323662"/>
                </a:cubicBezTo>
                <a:lnTo>
                  <a:pt x="2695089" y="3323662"/>
                </a:lnTo>
                <a:cubicBezTo>
                  <a:pt x="2695270" y="3323662"/>
                  <a:pt x="2695461" y="3323662"/>
                  <a:pt x="2695642" y="3323662"/>
                </a:cubicBezTo>
                <a:lnTo>
                  <a:pt x="4547045" y="3323662"/>
                </a:lnTo>
                <a:cubicBezTo>
                  <a:pt x="4650086" y="3323662"/>
                  <a:pt x="4733925" y="3239823"/>
                  <a:pt x="4733925" y="3136782"/>
                </a:cubicBezTo>
                <a:lnTo>
                  <a:pt x="4733925" y="2915144"/>
                </a:lnTo>
                <a:cubicBezTo>
                  <a:pt x="4680766" y="2951854"/>
                  <a:pt x="4616387" y="2973418"/>
                  <a:pt x="4547045" y="2973418"/>
                </a:cubicBezTo>
                <a:lnTo>
                  <a:pt x="329756" y="2973418"/>
                </a:lnTo>
                <a:cubicBezTo>
                  <a:pt x="260414" y="2973418"/>
                  <a:pt x="196034" y="2951854"/>
                  <a:pt x="142875" y="2915144"/>
                </a:cubicBezTo>
                <a:lnTo>
                  <a:pt x="142875" y="3136782"/>
                </a:lnTo>
                <a:cubicBezTo>
                  <a:pt x="142875" y="3239823"/>
                  <a:pt x="226715" y="3323662"/>
                  <a:pt x="329756" y="3323662"/>
                </a:cubicBezTo>
                <a:lnTo>
                  <a:pt x="895351" y="3323662"/>
                </a:lnTo>
                <a:cubicBezTo>
                  <a:pt x="934804" y="3323662"/>
                  <a:pt x="966789" y="3355647"/>
                  <a:pt x="966789" y="3395100"/>
                </a:cubicBezTo>
                <a:cubicBezTo>
                  <a:pt x="966789" y="3434552"/>
                  <a:pt x="934804" y="3466537"/>
                  <a:pt x="895351" y="3466537"/>
                </a:cubicBezTo>
                <a:lnTo>
                  <a:pt x="329756" y="3466537"/>
                </a:lnTo>
                <a:cubicBezTo>
                  <a:pt x="147923" y="3466537"/>
                  <a:pt x="0" y="3318604"/>
                  <a:pt x="0" y="3136782"/>
                </a:cubicBezTo>
                <a:lnTo>
                  <a:pt x="0" y="329756"/>
                </a:lnTo>
                <a:cubicBezTo>
                  <a:pt x="0" y="147933"/>
                  <a:pt x="147923" y="0"/>
                  <a:pt x="329756" y="0"/>
                </a:cubicBezTo>
                <a:close/>
              </a:path>
            </a:pathLst>
          </a:custGeom>
          <a:solidFill>
            <a:schemeClr val="accent1"/>
          </a:solidFill>
          <a:ln w="2809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EB3211D-A322-367B-BC00-B334FD7A7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1299" y="494894"/>
            <a:ext cx="1095376" cy="286179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007D19F-6FA4-47DC-B129-5958A09C247A}"/>
              </a:ext>
            </a:extLst>
          </p:cNvPr>
          <p:cNvSpPr/>
          <p:nvPr/>
        </p:nvSpPr>
        <p:spPr>
          <a:xfrm>
            <a:off x="4042187" y="4001160"/>
            <a:ext cx="1549399" cy="8822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000" dirty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Сервис </a:t>
            </a:r>
            <a:r>
              <a:rPr lang="ru-RU" sz="1000" dirty="0" err="1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реверсинжиниринга</a:t>
            </a:r>
            <a:endParaRPr lang="ru-RU" sz="1000" dirty="0">
              <a:solidFill>
                <a:schemeClr val="tx2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144000" indent="-14400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120000"/>
              <a:buFont typeface="Courier New" panose="02070309020205020404" pitchFamily="49" charset="0"/>
              <a:buChar char="o"/>
            </a:pPr>
            <a:r>
              <a:rPr lang="ru-RU" sz="1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«Обратное проектирование» изделия при его физическом наличии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9970BB8F-F739-4C94-A291-6CD30C5899AA}"/>
              </a:ext>
            </a:extLst>
          </p:cNvPr>
          <p:cNvSpPr/>
          <p:nvPr/>
        </p:nvSpPr>
        <p:spPr>
          <a:xfrm>
            <a:off x="6879973" y="3384455"/>
            <a:ext cx="3797260" cy="3046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Повышение энергосбережения и энергетической эффективности</a:t>
            </a:r>
          </a:p>
        </p:txBody>
      </p:sp>
    </p:spTree>
    <p:extLst>
      <p:ext uri="{BB962C8B-B14F-4D97-AF65-F5344CB8AC3E}">
        <p14:creationId xmlns:p14="http://schemas.microsoft.com/office/powerpoint/2010/main" val="321708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DDF6513-96ED-CD03-DC2B-9C1B3E2E6C9E}"/>
              </a:ext>
            </a:extLst>
          </p:cNvPr>
          <p:cNvSpPr/>
          <p:nvPr/>
        </p:nvSpPr>
        <p:spPr>
          <a:xfrm>
            <a:off x="6461689" y="1721074"/>
            <a:ext cx="5034986" cy="7764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B65568-FE10-C05E-C848-8BBC6B8A6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49" y="511379"/>
            <a:ext cx="9113838" cy="86328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dirty="0"/>
              <a:t>Каталог сервисов </a:t>
            </a:r>
            <a:r>
              <a:rPr lang="en-US" dirty="0"/>
              <a:t>ESG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4E2FEE8-0C1B-F729-CFF2-3A6282BB5E4F}"/>
              </a:ext>
            </a:extLst>
          </p:cNvPr>
          <p:cNvSpPr/>
          <p:nvPr/>
        </p:nvSpPr>
        <p:spPr>
          <a:xfrm>
            <a:off x="6841672" y="3003951"/>
            <a:ext cx="4275019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endParaRPr lang="ru-RU" sz="1600" dirty="0">
              <a:solidFill>
                <a:schemeClr val="tx2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lnSpc>
                <a:spcPct val="90000"/>
              </a:lnSpc>
              <a:buClr>
                <a:schemeClr val="accent1"/>
              </a:buClr>
              <a:buSzPct val="120000"/>
            </a:pPr>
            <a:r>
              <a:rPr lang="ru-RU" sz="1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БД климатических проектов и</a:t>
            </a:r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 </a:t>
            </a:r>
            <a:r>
              <a:rPr lang="ru-RU" sz="1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сопровождение по выпуску углеродных единиц</a:t>
            </a:r>
            <a:endParaRPr lang="es-ES" sz="16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lnSpc>
                <a:spcPct val="90000"/>
              </a:lnSpc>
              <a:buClr>
                <a:schemeClr val="accent1"/>
              </a:buClr>
              <a:buSzPct val="120000"/>
            </a:pPr>
            <a:endParaRPr lang="es-ES" sz="16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lnSpc>
                <a:spcPct val="90000"/>
              </a:lnSpc>
              <a:buClr>
                <a:schemeClr val="accent1"/>
              </a:buClr>
              <a:buSzPct val="120000"/>
            </a:pPr>
            <a:endParaRPr lang="es-ES" sz="16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lnSpc>
                <a:spcPct val="90000"/>
              </a:lnSpc>
              <a:buClr>
                <a:schemeClr val="accent1"/>
              </a:buClr>
              <a:buSzPct val="120000"/>
            </a:pPr>
            <a:endParaRPr lang="ru-RU" sz="16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lnSpc>
                <a:spcPct val="90000"/>
              </a:lnSpc>
              <a:buClr>
                <a:schemeClr val="accent1"/>
              </a:buClr>
              <a:buSzPct val="120000"/>
            </a:pPr>
            <a:r>
              <a:rPr lang="ru-RU" sz="1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Подготовка отчетов о реализации климатических проектов</a:t>
            </a:r>
          </a:p>
          <a:p>
            <a:pPr>
              <a:lnSpc>
                <a:spcPct val="90000"/>
              </a:lnSpc>
              <a:buClr>
                <a:schemeClr val="accent1"/>
              </a:buClr>
              <a:buSzPct val="120000"/>
            </a:pPr>
            <a:endParaRPr lang="ru-RU" sz="16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1C64E18-6D83-9DA1-A136-5077A0D2ADEC}"/>
              </a:ext>
            </a:extLst>
          </p:cNvPr>
          <p:cNvSpPr/>
          <p:nvPr/>
        </p:nvSpPr>
        <p:spPr>
          <a:xfrm>
            <a:off x="2113419" y="1012392"/>
            <a:ext cx="8696541" cy="480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90000"/>
              </a:lnSpc>
            </a:pPr>
            <a:endParaRPr lang="ru-RU" sz="1100" dirty="0">
              <a:solidFill>
                <a:schemeClr val="tx2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144000" indent="-144000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120000"/>
              <a:buFont typeface="Courier New" panose="02070309020205020404" pitchFamily="49" charset="0"/>
              <a:buChar char="o"/>
            </a:pPr>
            <a:endParaRPr lang="ru-RU" sz="20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8EE2071-1602-9A4F-6CE4-436AAA3A68CA}"/>
              </a:ext>
            </a:extLst>
          </p:cNvPr>
          <p:cNvSpPr/>
          <p:nvPr/>
        </p:nvSpPr>
        <p:spPr>
          <a:xfrm>
            <a:off x="1115968" y="1785156"/>
            <a:ext cx="4275019" cy="44319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buClr>
                <a:schemeClr val="accent1"/>
              </a:buClr>
              <a:buSzPct val="120000"/>
            </a:pPr>
            <a:r>
              <a:rPr lang="ru-RU" sz="1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Инвентаризация прямых и косвенных источников выбросов парниковых газов (ПГ)</a:t>
            </a:r>
            <a:endParaRPr lang="es-ES" sz="16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lnSpc>
                <a:spcPct val="90000"/>
              </a:lnSpc>
              <a:buClr>
                <a:schemeClr val="accent1"/>
              </a:buClr>
              <a:buSzPct val="120000"/>
            </a:pPr>
            <a:endParaRPr lang="ru-RU" sz="16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lnSpc>
                <a:spcPct val="90000"/>
              </a:lnSpc>
              <a:buClr>
                <a:schemeClr val="accent1"/>
              </a:buClr>
              <a:buSzPct val="120000"/>
            </a:pPr>
            <a:r>
              <a:rPr lang="ru-RU" sz="1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Расчет углеродного следа продукции (УСП)</a:t>
            </a:r>
            <a:endParaRPr lang="es-ES" sz="16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lnSpc>
                <a:spcPct val="90000"/>
              </a:lnSpc>
              <a:buClr>
                <a:schemeClr val="accent1"/>
              </a:buClr>
              <a:buSzPct val="120000"/>
            </a:pPr>
            <a:endParaRPr lang="ru-RU" sz="16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lnSpc>
                <a:spcPct val="90000"/>
              </a:lnSpc>
              <a:buClr>
                <a:schemeClr val="accent1"/>
              </a:buClr>
              <a:buSzPct val="120000"/>
            </a:pPr>
            <a:r>
              <a:rPr lang="ru-RU" sz="1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Расчет потенциала сокращения выбросов СО2 и сокращения энергоемкости</a:t>
            </a:r>
            <a:endParaRPr lang="es-ES" sz="16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lnSpc>
                <a:spcPct val="90000"/>
              </a:lnSpc>
              <a:buClr>
                <a:schemeClr val="accent1"/>
              </a:buClr>
              <a:buSzPct val="120000"/>
            </a:pPr>
            <a:endParaRPr lang="ru-RU" sz="16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lnSpc>
                <a:spcPct val="90000"/>
              </a:lnSpc>
              <a:buClr>
                <a:schemeClr val="accent1"/>
              </a:buClr>
              <a:buSzPct val="120000"/>
            </a:pPr>
            <a:r>
              <a:rPr lang="ru-RU" sz="1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Разработка стратегии выпуска углероднонейтральной продукции</a:t>
            </a:r>
            <a:endParaRPr lang="es-ES" sz="16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lnSpc>
                <a:spcPct val="90000"/>
              </a:lnSpc>
              <a:buClr>
                <a:schemeClr val="accent1"/>
              </a:buClr>
              <a:buSzPct val="120000"/>
            </a:pPr>
            <a:endParaRPr lang="ru-RU" sz="16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lnSpc>
                <a:spcPct val="90000"/>
              </a:lnSpc>
              <a:buClr>
                <a:schemeClr val="accent1"/>
              </a:buClr>
              <a:buSzPct val="120000"/>
            </a:pPr>
            <a:r>
              <a:rPr lang="ru-RU" sz="1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Разработка стратегии декарбонизации компании / предприятия</a:t>
            </a:r>
            <a:endParaRPr lang="es-ES" sz="16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lnSpc>
                <a:spcPct val="90000"/>
              </a:lnSpc>
              <a:buClr>
                <a:schemeClr val="accent1"/>
              </a:buClr>
              <a:buSzPct val="120000"/>
            </a:pPr>
            <a:endParaRPr lang="ru-RU" sz="16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lnSpc>
                <a:spcPct val="90000"/>
              </a:lnSpc>
              <a:buClr>
                <a:schemeClr val="accent1"/>
              </a:buClr>
              <a:buSzPct val="120000"/>
            </a:pPr>
            <a:r>
              <a:rPr lang="ru-RU" sz="1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Подготовка отчета по устойчивому развитию (ESG-отчетность)</a:t>
            </a:r>
            <a:endParaRPr lang="es-ES" sz="16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lnSpc>
                <a:spcPct val="90000"/>
              </a:lnSpc>
              <a:buClr>
                <a:schemeClr val="accent1"/>
              </a:buClr>
              <a:buSzPct val="120000"/>
            </a:pPr>
            <a:endParaRPr lang="ru-RU" sz="16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lnSpc>
                <a:spcPct val="90000"/>
              </a:lnSpc>
              <a:buClr>
                <a:schemeClr val="accent1"/>
              </a:buClr>
              <a:buSzPct val="120000"/>
            </a:pPr>
            <a:r>
              <a:rPr lang="ru-RU" sz="1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Разработка рекомендаций по увеличению ESG-рейтинга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19966F61-544A-2FF2-5335-8EC07D761DC8}"/>
              </a:ext>
            </a:extLst>
          </p:cNvPr>
          <p:cNvCxnSpPr>
            <a:cxnSpLocks/>
          </p:cNvCxnSpPr>
          <p:nvPr/>
        </p:nvCxnSpPr>
        <p:spPr>
          <a:xfrm flipV="1">
            <a:off x="695325" y="1877786"/>
            <a:ext cx="0" cy="5131289"/>
          </a:xfrm>
          <a:prstGeom prst="line">
            <a:avLst/>
          </a:prstGeom>
          <a:ln w="12700">
            <a:solidFill>
              <a:srgbClr val="0149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вал 6">
            <a:extLst>
              <a:ext uri="{FF2B5EF4-FFF2-40B4-BE49-F238E27FC236}">
                <a16:creationId xmlns:a16="http://schemas.microsoft.com/office/drawing/2014/main" id="{74ABB481-DA61-FA5F-EBEE-86DB23D271F7}"/>
              </a:ext>
            </a:extLst>
          </p:cNvPr>
          <p:cNvSpPr/>
          <p:nvPr/>
        </p:nvSpPr>
        <p:spPr>
          <a:xfrm>
            <a:off x="641325" y="3807579"/>
            <a:ext cx="108000" cy="108000"/>
          </a:xfrm>
          <a:prstGeom prst="ellipse">
            <a:avLst/>
          </a:prstGeom>
          <a:solidFill>
            <a:srgbClr val="0149BF"/>
          </a:solidFill>
          <a:ln w="190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F944204E-6D3A-2730-7232-0DACAC565776}"/>
              </a:ext>
            </a:extLst>
          </p:cNvPr>
          <p:cNvSpPr/>
          <p:nvPr/>
        </p:nvSpPr>
        <p:spPr>
          <a:xfrm>
            <a:off x="641325" y="4460566"/>
            <a:ext cx="108000" cy="108000"/>
          </a:xfrm>
          <a:prstGeom prst="ellipse">
            <a:avLst/>
          </a:prstGeom>
          <a:solidFill>
            <a:srgbClr val="0149BF"/>
          </a:solidFill>
          <a:ln w="190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57D1A83D-EE67-57C7-EA30-34C36EA5F68E}"/>
              </a:ext>
            </a:extLst>
          </p:cNvPr>
          <p:cNvSpPr/>
          <p:nvPr/>
        </p:nvSpPr>
        <p:spPr>
          <a:xfrm>
            <a:off x="641325" y="5120004"/>
            <a:ext cx="108000" cy="108000"/>
          </a:xfrm>
          <a:prstGeom prst="ellipse">
            <a:avLst/>
          </a:prstGeom>
          <a:solidFill>
            <a:srgbClr val="0149BF"/>
          </a:solidFill>
          <a:ln w="190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8D06CC6D-D5F9-05F7-0D2C-2FA1AF9290A1}"/>
              </a:ext>
            </a:extLst>
          </p:cNvPr>
          <p:cNvSpPr/>
          <p:nvPr/>
        </p:nvSpPr>
        <p:spPr>
          <a:xfrm>
            <a:off x="641325" y="5770352"/>
            <a:ext cx="108000" cy="108000"/>
          </a:xfrm>
          <a:prstGeom prst="ellipse">
            <a:avLst/>
          </a:prstGeom>
          <a:solidFill>
            <a:srgbClr val="0149BF"/>
          </a:solidFill>
          <a:ln w="190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8059B24F-7EEB-364D-6871-F63C85A648BC}"/>
              </a:ext>
            </a:extLst>
          </p:cNvPr>
          <p:cNvSpPr/>
          <p:nvPr/>
        </p:nvSpPr>
        <p:spPr>
          <a:xfrm>
            <a:off x="641325" y="3145705"/>
            <a:ext cx="108000" cy="108000"/>
          </a:xfrm>
          <a:prstGeom prst="ellipse">
            <a:avLst/>
          </a:prstGeom>
          <a:solidFill>
            <a:srgbClr val="0149BF"/>
          </a:solidFill>
          <a:ln w="190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EB966CDB-4E70-A2E3-8FAA-E5D8FB47CD0F}"/>
              </a:ext>
            </a:extLst>
          </p:cNvPr>
          <p:cNvSpPr/>
          <p:nvPr/>
        </p:nvSpPr>
        <p:spPr>
          <a:xfrm>
            <a:off x="641325" y="2698941"/>
            <a:ext cx="108000" cy="108000"/>
          </a:xfrm>
          <a:prstGeom prst="ellipse">
            <a:avLst/>
          </a:prstGeom>
          <a:solidFill>
            <a:srgbClr val="0149BF"/>
          </a:solidFill>
          <a:ln w="190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7AAA245B-CA0E-1B5F-1C34-32DC6A2ADFF0}"/>
              </a:ext>
            </a:extLst>
          </p:cNvPr>
          <p:cNvSpPr/>
          <p:nvPr/>
        </p:nvSpPr>
        <p:spPr>
          <a:xfrm>
            <a:off x="641325" y="1832324"/>
            <a:ext cx="108000" cy="108000"/>
          </a:xfrm>
          <a:prstGeom prst="ellipse">
            <a:avLst/>
          </a:prstGeom>
          <a:solidFill>
            <a:srgbClr val="0149BF"/>
          </a:solidFill>
          <a:ln w="190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9BF730-0482-31B2-89ED-C6C3423ADB02}"/>
              </a:ext>
            </a:extLst>
          </p:cNvPr>
          <p:cNvSpPr txBox="1"/>
          <p:nvPr/>
        </p:nvSpPr>
        <p:spPr>
          <a:xfrm>
            <a:off x="6794773" y="1953972"/>
            <a:ext cx="4281259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8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Сервис климатических проектов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D2676416-E832-2EAF-68D9-767E78F96AD9}"/>
              </a:ext>
            </a:extLst>
          </p:cNvPr>
          <p:cNvCxnSpPr>
            <a:cxnSpLocks/>
          </p:cNvCxnSpPr>
          <p:nvPr/>
        </p:nvCxnSpPr>
        <p:spPr>
          <a:xfrm flipV="1">
            <a:off x="6454680" y="3429000"/>
            <a:ext cx="0" cy="3593722"/>
          </a:xfrm>
          <a:prstGeom prst="line">
            <a:avLst/>
          </a:prstGeom>
          <a:ln w="12700">
            <a:solidFill>
              <a:srgbClr val="0149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Овал 22">
            <a:extLst>
              <a:ext uri="{FF2B5EF4-FFF2-40B4-BE49-F238E27FC236}">
                <a16:creationId xmlns:a16="http://schemas.microsoft.com/office/drawing/2014/main" id="{2E3BCCE2-095E-D8FD-81FC-1283C26FE784}"/>
              </a:ext>
            </a:extLst>
          </p:cNvPr>
          <p:cNvSpPr/>
          <p:nvPr/>
        </p:nvSpPr>
        <p:spPr>
          <a:xfrm>
            <a:off x="6400680" y="3291199"/>
            <a:ext cx="108000" cy="108000"/>
          </a:xfrm>
          <a:prstGeom prst="ellipse">
            <a:avLst/>
          </a:prstGeom>
          <a:solidFill>
            <a:srgbClr val="0149BF"/>
          </a:solidFill>
          <a:ln w="190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141E9ECB-1FEB-2F78-72CA-9E372B7EE92B}"/>
              </a:ext>
            </a:extLst>
          </p:cNvPr>
          <p:cNvSpPr/>
          <p:nvPr/>
        </p:nvSpPr>
        <p:spPr>
          <a:xfrm>
            <a:off x="6400680" y="4610285"/>
            <a:ext cx="108000" cy="108000"/>
          </a:xfrm>
          <a:prstGeom prst="ellipse">
            <a:avLst/>
          </a:prstGeom>
          <a:solidFill>
            <a:srgbClr val="0149BF"/>
          </a:solidFill>
          <a:ln w="190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FFECBA8-4A38-7284-0896-957F26A23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1299" y="494894"/>
            <a:ext cx="1095376" cy="28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91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BACC3DF5-E52B-48BA-CC46-0971FD0DB06D}"/>
              </a:ext>
            </a:extLst>
          </p:cNvPr>
          <p:cNvSpPr/>
          <p:nvPr/>
        </p:nvSpPr>
        <p:spPr>
          <a:xfrm>
            <a:off x="695325" y="1701122"/>
            <a:ext cx="10801350" cy="12588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634738-8819-F0DB-0F8A-3D09DD5DF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7" y="512123"/>
            <a:ext cx="11217031" cy="130492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dirty="0"/>
              <a:t>Сервис климатических проектов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F727799-57ED-1899-A8CB-2940C2671A8E}"/>
              </a:ext>
            </a:extLst>
          </p:cNvPr>
          <p:cNvSpPr/>
          <p:nvPr/>
        </p:nvSpPr>
        <p:spPr>
          <a:xfrm>
            <a:off x="6902451" y="3740429"/>
            <a:ext cx="3247097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Регистрация климатических проектов и изменение сведений о них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66BACC2-92F7-81A6-25DC-C54AC1053A06}"/>
              </a:ext>
            </a:extLst>
          </p:cNvPr>
          <p:cNvSpPr/>
          <p:nvPr/>
        </p:nvSpPr>
        <p:spPr>
          <a:xfrm>
            <a:off x="6902450" y="4351769"/>
            <a:ext cx="3860802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Выпуск в обращение углеродных единиц*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B8838D7-38CE-DA59-E721-BEF633B0B8F5}"/>
              </a:ext>
            </a:extLst>
          </p:cNvPr>
          <p:cNvSpPr/>
          <p:nvPr/>
        </p:nvSpPr>
        <p:spPr>
          <a:xfrm>
            <a:off x="6902450" y="4766087"/>
            <a:ext cx="3868462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Проведение операций по счету в реестре углеродных единиц: открытие, переход прав и закрытие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5E167BF-8DF6-78DC-3203-64EE04F33C83}"/>
              </a:ext>
            </a:extLst>
          </p:cNvPr>
          <p:cNvSpPr/>
          <p:nvPr/>
        </p:nvSpPr>
        <p:spPr>
          <a:xfrm>
            <a:off x="6307841" y="6091704"/>
            <a:ext cx="4453225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indent="-90488">
              <a:lnSpc>
                <a:spcPct val="90000"/>
              </a:lnSpc>
            </a:pPr>
            <a:r>
              <a:rPr lang="ru-RU" sz="9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*</a:t>
            </a:r>
            <a:r>
              <a:rPr lang="es-ES" sz="9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 </a:t>
            </a:r>
            <a:r>
              <a:rPr lang="ru-RU" sz="9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1 углеродная единица = 1 тонна сокращения, предотвращения или увеличения поглощения парниковых газов.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981E68F-16D9-0E4C-52D1-19B864F17183}"/>
              </a:ext>
            </a:extLst>
          </p:cNvPr>
          <p:cNvSpPr/>
          <p:nvPr/>
        </p:nvSpPr>
        <p:spPr>
          <a:xfrm>
            <a:off x="6300790" y="5407876"/>
            <a:ext cx="4470399" cy="4570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Углеродные единицы могут быть использованы в целях уменьшения собственного углеродного следа Клиента или проданы другим участникам рынка углеродных единиц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17B967C-3A56-0C81-5D60-E980FFA1A1D1}"/>
              </a:ext>
            </a:extLst>
          </p:cNvPr>
          <p:cNvSpPr/>
          <p:nvPr/>
        </p:nvSpPr>
        <p:spPr>
          <a:xfrm>
            <a:off x="1405065" y="3797184"/>
            <a:ext cx="3098800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Каталог климатических проектов и технологий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94CF980-99D8-DF88-5473-FDCBD10479F0}"/>
              </a:ext>
            </a:extLst>
          </p:cNvPr>
          <p:cNvSpPr/>
          <p:nvPr/>
        </p:nvSpPr>
        <p:spPr>
          <a:xfrm>
            <a:off x="1405067" y="5909312"/>
            <a:ext cx="3098799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Сопровождение процедуры верификации и выпуска углеродных единиц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86E4F3B-3EB4-A1C7-754F-7E6BB7FBE858}"/>
              </a:ext>
            </a:extLst>
          </p:cNvPr>
          <p:cNvSpPr/>
          <p:nvPr/>
        </p:nvSpPr>
        <p:spPr>
          <a:xfrm>
            <a:off x="1405066" y="4428209"/>
            <a:ext cx="3098800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Подбор наиболее подходящих для клиента проектов с учетом его отрасли и географии присутствия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9B79B1C-A228-087C-C2CD-A766146F3AF1}"/>
              </a:ext>
            </a:extLst>
          </p:cNvPr>
          <p:cNvSpPr/>
          <p:nvPr/>
        </p:nvSpPr>
        <p:spPr>
          <a:xfrm>
            <a:off x="1405068" y="5229753"/>
            <a:ext cx="2869303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Подбор верификаторов на климатические проекты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B6B441B-7B87-9679-1BC5-EAF9100037C2}"/>
              </a:ext>
            </a:extLst>
          </p:cNvPr>
          <p:cNvSpPr/>
          <p:nvPr/>
        </p:nvSpPr>
        <p:spPr>
          <a:xfrm>
            <a:off x="728651" y="3258493"/>
            <a:ext cx="369570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ru-RU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Услуги сервиса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9A632F8-8289-45DB-BB08-EE844303AE1B}"/>
              </a:ext>
            </a:extLst>
          </p:cNvPr>
          <p:cNvSpPr/>
          <p:nvPr/>
        </p:nvSpPr>
        <p:spPr>
          <a:xfrm>
            <a:off x="6292852" y="3258493"/>
            <a:ext cx="4470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ru-RU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Функции оператора углеродных единиц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FA360D2-F26B-1BE5-8531-91E0CACBA66B}"/>
              </a:ext>
            </a:extLst>
          </p:cNvPr>
          <p:cNvSpPr/>
          <p:nvPr/>
        </p:nvSpPr>
        <p:spPr>
          <a:xfrm>
            <a:off x="1086388" y="1869496"/>
            <a:ext cx="9514937" cy="91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200" b="1" dirty="0">
                <a:solidFill>
                  <a:schemeClr val="bg1"/>
                </a:solidFill>
                <a:latin typeface="Akrobat ExtraBold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Согласно Распоряжению Правительства РФ от 1 марта 2022 г. </a:t>
            </a:r>
            <a:r>
              <a:rPr lang="en" sz="2200" b="1" dirty="0">
                <a:solidFill>
                  <a:schemeClr val="bg1"/>
                </a:solidFill>
                <a:latin typeface="Akrobat ExtraBold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N° 367-</a:t>
            </a:r>
            <a:r>
              <a:rPr lang="ru-RU" sz="2200" b="1" dirty="0">
                <a:solidFill>
                  <a:schemeClr val="bg1"/>
                </a:solidFill>
                <a:latin typeface="Akrobat ExtraBold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р осуществлять функции оператора реестра углеродных единиц будет АО «Контур», одним из акционеров которого является Банк ГПБ (АО)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FF69FB3C-F7F5-755D-285D-D9305157CECC}"/>
              </a:ext>
            </a:extLst>
          </p:cNvPr>
          <p:cNvSpPr>
            <a:spLocks noChangeAspect="1"/>
          </p:cNvSpPr>
          <p:nvPr/>
        </p:nvSpPr>
        <p:spPr>
          <a:xfrm>
            <a:off x="6307840" y="3757670"/>
            <a:ext cx="334850" cy="334850"/>
          </a:xfrm>
          <a:custGeom>
            <a:avLst/>
            <a:gdLst>
              <a:gd name="connsiteX0" fmla="*/ 374067 w 720000"/>
              <a:gd name="connsiteY0" fmla="*/ 180000 h 720000"/>
              <a:gd name="connsiteX1" fmla="*/ 360052 w 720000"/>
              <a:gd name="connsiteY1" fmla="*/ 186965 h 720000"/>
              <a:gd name="connsiteX2" fmla="*/ 289739 w 720000"/>
              <a:gd name="connsiteY2" fmla="*/ 279777 h 720000"/>
              <a:gd name="connsiteX3" fmla="*/ 293137 w 720000"/>
              <a:gd name="connsiteY3" fmla="*/ 304404 h 720000"/>
              <a:gd name="connsiteX4" fmla="*/ 303729 w 720000"/>
              <a:gd name="connsiteY4" fmla="*/ 307971 h 720000"/>
              <a:gd name="connsiteX5" fmla="*/ 317763 w 720000"/>
              <a:gd name="connsiteY5" fmla="*/ 301006 h 720000"/>
              <a:gd name="connsiteX6" fmla="*/ 337532 w 720000"/>
              <a:gd name="connsiteY6" fmla="*/ 274913 h 720000"/>
              <a:gd name="connsiteX7" fmla="*/ 345940 w 720000"/>
              <a:gd name="connsiteY7" fmla="*/ 270734 h 720000"/>
              <a:gd name="connsiteX8" fmla="*/ 349298 w 720000"/>
              <a:gd name="connsiteY8" fmla="*/ 271284 h 720000"/>
              <a:gd name="connsiteX9" fmla="*/ 356486 w 720000"/>
              <a:gd name="connsiteY9" fmla="*/ 281281 h 720000"/>
              <a:gd name="connsiteX10" fmla="*/ 356486 w 720000"/>
              <a:gd name="connsiteY10" fmla="*/ 522423 h 720000"/>
              <a:gd name="connsiteX11" fmla="*/ 374064 w 720000"/>
              <a:gd name="connsiteY11" fmla="*/ 540001 h 720000"/>
              <a:gd name="connsiteX12" fmla="*/ 391642 w 720000"/>
              <a:gd name="connsiteY12" fmla="*/ 522423 h 720000"/>
              <a:gd name="connsiteX13" fmla="*/ 391642 w 720000"/>
              <a:gd name="connsiteY13" fmla="*/ 197579 h 720000"/>
              <a:gd name="connsiteX14" fmla="*/ 379662 w 720000"/>
              <a:gd name="connsiteY14" fmla="*/ 180917 h 720000"/>
              <a:gd name="connsiteX15" fmla="*/ 374067 w 720000"/>
              <a:gd name="connsiteY15" fmla="*/ 180000 h 720000"/>
              <a:gd name="connsiteX16" fmla="*/ 374067 w 720000"/>
              <a:gd name="connsiteY16" fmla="*/ 158906 h 720000"/>
              <a:gd name="connsiteX17" fmla="*/ 386378 w 720000"/>
              <a:gd name="connsiteY17" fmla="*/ 160921 h 720000"/>
              <a:gd name="connsiteX18" fmla="*/ 412734 w 720000"/>
              <a:gd name="connsiteY18" fmla="*/ 197579 h 720000"/>
              <a:gd name="connsiteX19" fmla="*/ 412734 w 720000"/>
              <a:gd name="connsiteY19" fmla="*/ 522423 h 720000"/>
              <a:gd name="connsiteX20" fmla="*/ 374062 w 720000"/>
              <a:gd name="connsiteY20" fmla="*/ 561095 h 720000"/>
              <a:gd name="connsiteX21" fmla="*/ 335391 w 720000"/>
              <a:gd name="connsiteY21" fmla="*/ 522423 h 720000"/>
              <a:gd name="connsiteX22" fmla="*/ 335391 w 720000"/>
              <a:gd name="connsiteY22" fmla="*/ 312671 h 720000"/>
              <a:gd name="connsiteX23" fmla="*/ 334576 w 720000"/>
              <a:gd name="connsiteY23" fmla="*/ 313745 h 720000"/>
              <a:gd name="connsiteX24" fmla="*/ 303726 w 720000"/>
              <a:gd name="connsiteY24" fmla="*/ 329066 h 720000"/>
              <a:gd name="connsiteX25" fmla="*/ 280399 w 720000"/>
              <a:gd name="connsiteY25" fmla="*/ 321218 h 720000"/>
              <a:gd name="connsiteX26" fmla="*/ 272926 w 720000"/>
              <a:gd name="connsiteY26" fmla="*/ 267041 h 720000"/>
              <a:gd name="connsiteX27" fmla="*/ 343239 w 720000"/>
              <a:gd name="connsiteY27" fmla="*/ 174229 h 720000"/>
              <a:gd name="connsiteX28" fmla="*/ 374067 w 720000"/>
              <a:gd name="connsiteY28" fmla="*/ 158906 h 720000"/>
              <a:gd name="connsiteX29" fmla="*/ 52735 w 720000"/>
              <a:gd name="connsiteY29" fmla="*/ 42188 h 720000"/>
              <a:gd name="connsiteX30" fmla="*/ 667266 w 720000"/>
              <a:gd name="connsiteY30" fmla="*/ 42188 h 720000"/>
              <a:gd name="connsiteX31" fmla="*/ 677813 w 720000"/>
              <a:gd name="connsiteY31" fmla="*/ 52735 h 720000"/>
              <a:gd name="connsiteX32" fmla="*/ 677813 w 720000"/>
              <a:gd name="connsiteY32" fmla="*/ 667266 h 720000"/>
              <a:gd name="connsiteX33" fmla="*/ 667266 w 720000"/>
              <a:gd name="connsiteY33" fmla="*/ 677813 h 720000"/>
              <a:gd name="connsiteX34" fmla="*/ 52735 w 720000"/>
              <a:gd name="connsiteY34" fmla="*/ 677813 h 720000"/>
              <a:gd name="connsiteX35" fmla="*/ 42188 w 720000"/>
              <a:gd name="connsiteY35" fmla="*/ 667266 h 720000"/>
              <a:gd name="connsiteX36" fmla="*/ 42188 w 720000"/>
              <a:gd name="connsiteY36" fmla="*/ 158204 h 720000"/>
              <a:gd name="connsiteX37" fmla="*/ 52735 w 720000"/>
              <a:gd name="connsiteY37" fmla="*/ 147657 h 720000"/>
              <a:gd name="connsiteX38" fmla="*/ 63282 w 720000"/>
              <a:gd name="connsiteY38" fmla="*/ 158204 h 720000"/>
              <a:gd name="connsiteX39" fmla="*/ 63282 w 720000"/>
              <a:gd name="connsiteY39" fmla="*/ 656719 h 720000"/>
              <a:gd name="connsiteX40" fmla="*/ 656719 w 720000"/>
              <a:gd name="connsiteY40" fmla="*/ 656719 h 720000"/>
              <a:gd name="connsiteX41" fmla="*/ 656719 w 720000"/>
              <a:gd name="connsiteY41" fmla="*/ 63282 h 720000"/>
              <a:gd name="connsiteX42" fmla="*/ 63282 w 720000"/>
              <a:gd name="connsiteY42" fmla="*/ 63282 h 720000"/>
              <a:gd name="connsiteX43" fmla="*/ 63282 w 720000"/>
              <a:gd name="connsiteY43" fmla="*/ 116016 h 720000"/>
              <a:gd name="connsiteX44" fmla="*/ 52735 w 720000"/>
              <a:gd name="connsiteY44" fmla="*/ 126563 h 720000"/>
              <a:gd name="connsiteX45" fmla="*/ 42188 w 720000"/>
              <a:gd name="connsiteY45" fmla="*/ 116016 h 720000"/>
              <a:gd name="connsiteX46" fmla="*/ 42188 w 720000"/>
              <a:gd name="connsiteY46" fmla="*/ 52735 h 720000"/>
              <a:gd name="connsiteX47" fmla="*/ 52735 w 720000"/>
              <a:gd name="connsiteY47" fmla="*/ 42188 h 720000"/>
              <a:gd name="connsiteX48" fmla="*/ 21094 w 720000"/>
              <a:gd name="connsiteY48" fmla="*/ 21094 h 720000"/>
              <a:gd name="connsiteX49" fmla="*/ 21094 w 720000"/>
              <a:gd name="connsiteY49" fmla="*/ 698906 h 720000"/>
              <a:gd name="connsiteX50" fmla="*/ 698906 w 720000"/>
              <a:gd name="connsiteY50" fmla="*/ 698906 h 720000"/>
              <a:gd name="connsiteX51" fmla="*/ 698906 w 720000"/>
              <a:gd name="connsiteY51" fmla="*/ 21094 h 720000"/>
              <a:gd name="connsiteX52" fmla="*/ 10547 w 720000"/>
              <a:gd name="connsiteY52" fmla="*/ 0 h 720000"/>
              <a:gd name="connsiteX53" fmla="*/ 709453 w 720000"/>
              <a:gd name="connsiteY53" fmla="*/ 0 h 720000"/>
              <a:gd name="connsiteX54" fmla="*/ 720000 w 720000"/>
              <a:gd name="connsiteY54" fmla="*/ 10547 h 720000"/>
              <a:gd name="connsiteX55" fmla="*/ 720000 w 720000"/>
              <a:gd name="connsiteY55" fmla="*/ 709453 h 720000"/>
              <a:gd name="connsiteX56" fmla="*/ 709453 w 720000"/>
              <a:gd name="connsiteY56" fmla="*/ 720000 h 720000"/>
              <a:gd name="connsiteX57" fmla="*/ 10547 w 720000"/>
              <a:gd name="connsiteY57" fmla="*/ 720000 h 720000"/>
              <a:gd name="connsiteX58" fmla="*/ 0 w 720000"/>
              <a:gd name="connsiteY58" fmla="*/ 709453 h 720000"/>
              <a:gd name="connsiteX59" fmla="*/ 0 w 720000"/>
              <a:gd name="connsiteY59" fmla="*/ 10547 h 720000"/>
              <a:gd name="connsiteX60" fmla="*/ 10547 w 720000"/>
              <a:gd name="connsiteY60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720000" h="720000">
                <a:moveTo>
                  <a:pt x="374067" y="180000"/>
                </a:moveTo>
                <a:cubicBezTo>
                  <a:pt x="368595" y="180000"/>
                  <a:pt x="363355" y="182604"/>
                  <a:pt x="360052" y="186965"/>
                </a:cubicBezTo>
                <a:lnTo>
                  <a:pt x="289739" y="279777"/>
                </a:lnTo>
                <a:cubicBezTo>
                  <a:pt x="283887" y="287503"/>
                  <a:pt x="285411" y="298551"/>
                  <a:pt x="293137" y="304404"/>
                </a:cubicBezTo>
                <a:cubicBezTo>
                  <a:pt x="296219" y="306738"/>
                  <a:pt x="299881" y="307971"/>
                  <a:pt x="303729" y="307971"/>
                </a:cubicBezTo>
                <a:cubicBezTo>
                  <a:pt x="309295" y="307971"/>
                  <a:pt x="314411" y="305432"/>
                  <a:pt x="317763" y="301006"/>
                </a:cubicBezTo>
                <a:lnTo>
                  <a:pt x="337532" y="274913"/>
                </a:lnTo>
                <a:cubicBezTo>
                  <a:pt x="339564" y="272230"/>
                  <a:pt x="342702" y="270734"/>
                  <a:pt x="345940" y="270734"/>
                </a:cubicBezTo>
                <a:cubicBezTo>
                  <a:pt x="347062" y="270734"/>
                  <a:pt x="348194" y="270912"/>
                  <a:pt x="349298" y="271284"/>
                </a:cubicBezTo>
                <a:cubicBezTo>
                  <a:pt x="353592" y="272726"/>
                  <a:pt x="356486" y="276750"/>
                  <a:pt x="356486" y="281281"/>
                </a:cubicBezTo>
                <a:lnTo>
                  <a:pt x="356486" y="522423"/>
                </a:lnTo>
                <a:cubicBezTo>
                  <a:pt x="356486" y="532116"/>
                  <a:pt x="364371" y="540001"/>
                  <a:pt x="374064" y="540001"/>
                </a:cubicBezTo>
                <a:cubicBezTo>
                  <a:pt x="383757" y="540001"/>
                  <a:pt x="391642" y="532116"/>
                  <a:pt x="391642" y="522423"/>
                </a:cubicBezTo>
                <a:lnTo>
                  <a:pt x="391642" y="197579"/>
                </a:lnTo>
                <a:cubicBezTo>
                  <a:pt x="391642" y="190021"/>
                  <a:pt x="386827" y="183324"/>
                  <a:pt x="379662" y="180917"/>
                </a:cubicBezTo>
                <a:cubicBezTo>
                  <a:pt x="377849" y="180309"/>
                  <a:pt x="375966" y="180000"/>
                  <a:pt x="374067" y="180000"/>
                </a:cubicBezTo>
                <a:close/>
                <a:moveTo>
                  <a:pt x="374067" y="158906"/>
                </a:moveTo>
                <a:cubicBezTo>
                  <a:pt x="378254" y="158906"/>
                  <a:pt x="382396" y="159584"/>
                  <a:pt x="386378" y="160921"/>
                </a:cubicBezTo>
                <a:cubicBezTo>
                  <a:pt x="402144" y="166218"/>
                  <a:pt x="412734" y="180950"/>
                  <a:pt x="412734" y="197579"/>
                </a:cubicBezTo>
                <a:lnTo>
                  <a:pt x="412734" y="522423"/>
                </a:lnTo>
                <a:cubicBezTo>
                  <a:pt x="412734" y="543747"/>
                  <a:pt x="395387" y="561095"/>
                  <a:pt x="374062" y="561095"/>
                </a:cubicBezTo>
                <a:cubicBezTo>
                  <a:pt x="352738" y="561095"/>
                  <a:pt x="335391" y="543747"/>
                  <a:pt x="335391" y="522423"/>
                </a:cubicBezTo>
                <a:lnTo>
                  <a:pt x="335391" y="312671"/>
                </a:lnTo>
                <a:lnTo>
                  <a:pt x="334576" y="313745"/>
                </a:lnTo>
                <a:cubicBezTo>
                  <a:pt x="327201" y="323481"/>
                  <a:pt x="315958" y="329066"/>
                  <a:pt x="303726" y="329066"/>
                </a:cubicBezTo>
                <a:cubicBezTo>
                  <a:pt x="295244" y="329066"/>
                  <a:pt x="287177" y="326352"/>
                  <a:pt x="280399" y="321218"/>
                </a:cubicBezTo>
                <a:cubicBezTo>
                  <a:pt x="263403" y="308343"/>
                  <a:pt x="260051" y="284038"/>
                  <a:pt x="272926" y="267041"/>
                </a:cubicBezTo>
                <a:lnTo>
                  <a:pt x="343239" y="174229"/>
                </a:lnTo>
                <a:cubicBezTo>
                  <a:pt x="350505" y="164634"/>
                  <a:pt x="362029" y="158906"/>
                  <a:pt x="374067" y="158906"/>
                </a:cubicBezTo>
                <a:close/>
                <a:moveTo>
                  <a:pt x="52735" y="42188"/>
                </a:moveTo>
                <a:lnTo>
                  <a:pt x="667266" y="42188"/>
                </a:lnTo>
                <a:cubicBezTo>
                  <a:pt x="673091" y="42188"/>
                  <a:pt x="677813" y="46910"/>
                  <a:pt x="677813" y="52735"/>
                </a:cubicBezTo>
                <a:lnTo>
                  <a:pt x="677813" y="667266"/>
                </a:lnTo>
                <a:cubicBezTo>
                  <a:pt x="677813" y="673091"/>
                  <a:pt x="673091" y="677813"/>
                  <a:pt x="667266" y="677813"/>
                </a:cubicBezTo>
                <a:lnTo>
                  <a:pt x="52735" y="677813"/>
                </a:lnTo>
                <a:cubicBezTo>
                  <a:pt x="46910" y="677813"/>
                  <a:pt x="42188" y="673091"/>
                  <a:pt x="42188" y="667266"/>
                </a:cubicBezTo>
                <a:lnTo>
                  <a:pt x="42188" y="158204"/>
                </a:lnTo>
                <a:cubicBezTo>
                  <a:pt x="42188" y="152379"/>
                  <a:pt x="46910" y="147657"/>
                  <a:pt x="52735" y="147657"/>
                </a:cubicBezTo>
                <a:cubicBezTo>
                  <a:pt x="58560" y="147657"/>
                  <a:pt x="63282" y="152379"/>
                  <a:pt x="63282" y="158204"/>
                </a:cubicBezTo>
                <a:lnTo>
                  <a:pt x="63282" y="656719"/>
                </a:lnTo>
                <a:lnTo>
                  <a:pt x="656719" y="656719"/>
                </a:lnTo>
                <a:lnTo>
                  <a:pt x="656719" y="63282"/>
                </a:lnTo>
                <a:lnTo>
                  <a:pt x="63282" y="63282"/>
                </a:lnTo>
                <a:lnTo>
                  <a:pt x="63282" y="116016"/>
                </a:lnTo>
                <a:cubicBezTo>
                  <a:pt x="63282" y="121841"/>
                  <a:pt x="58560" y="126563"/>
                  <a:pt x="52735" y="126563"/>
                </a:cubicBezTo>
                <a:cubicBezTo>
                  <a:pt x="46910" y="126563"/>
                  <a:pt x="42188" y="121841"/>
                  <a:pt x="42188" y="116016"/>
                </a:cubicBezTo>
                <a:lnTo>
                  <a:pt x="42188" y="52735"/>
                </a:lnTo>
                <a:cubicBezTo>
                  <a:pt x="42188" y="46910"/>
                  <a:pt x="46910" y="42188"/>
                  <a:pt x="52735" y="42188"/>
                </a:cubicBezTo>
                <a:close/>
                <a:moveTo>
                  <a:pt x="21094" y="21094"/>
                </a:moveTo>
                <a:lnTo>
                  <a:pt x="21094" y="698906"/>
                </a:lnTo>
                <a:lnTo>
                  <a:pt x="698906" y="698906"/>
                </a:lnTo>
                <a:lnTo>
                  <a:pt x="698906" y="21094"/>
                </a:lnTo>
                <a:close/>
                <a:moveTo>
                  <a:pt x="10547" y="0"/>
                </a:moveTo>
                <a:lnTo>
                  <a:pt x="709453" y="0"/>
                </a:lnTo>
                <a:cubicBezTo>
                  <a:pt x="715278" y="0"/>
                  <a:pt x="720000" y="4722"/>
                  <a:pt x="720000" y="10547"/>
                </a:cubicBezTo>
                <a:lnTo>
                  <a:pt x="720000" y="709453"/>
                </a:lnTo>
                <a:cubicBezTo>
                  <a:pt x="720000" y="715278"/>
                  <a:pt x="715278" y="720000"/>
                  <a:pt x="709453" y="720000"/>
                </a:cubicBezTo>
                <a:lnTo>
                  <a:pt x="10547" y="720000"/>
                </a:lnTo>
                <a:cubicBezTo>
                  <a:pt x="4722" y="720000"/>
                  <a:pt x="0" y="715278"/>
                  <a:pt x="0" y="709453"/>
                </a:cubicBezTo>
                <a:lnTo>
                  <a:pt x="0" y="10547"/>
                </a:lnTo>
                <a:cubicBezTo>
                  <a:pt x="0" y="4722"/>
                  <a:pt x="4722" y="0"/>
                  <a:pt x="10547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39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Полилиния 17">
            <a:extLst>
              <a:ext uri="{FF2B5EF4-FFF2-40B4-BE49-F238E27FC236}">
                <a16:creationId xmlns:a16="http://schemas.microsoft.com/office/drawing/2014/main" id="{D4D68485-F5A2-FFC1-D5D8-78E3CC57F3A1}"/>
              </a:ext>
            </a:extLst>
          </p:cNvPr>
          <p:cNvSpPr>
            <a:spLocks noChangeAspect="1"/>
          </p:cNvSpPr>
          <p:nvPr/>
        </p:nvSpPr>
        <p:spPr>
          <a:xfrm>
            <a:off x="6307840" y="4276677"/>
            <a:ext cx="334850" cy="334850"/>
          </a:xfrm>
          <a:custGeom>
            <a:avLst/>
            <a:gdLst>
              <a:gd name="connsiteX0" fmla="*/ 360001 w 720000"/>
              <a:gd name="connsiteY0" fmla="*/ 180000 h 720000"/>
              <a:gd name="connsiteX1" fmla="*/ 272813 w 720000"/>
              <a:gd name="connsiteY1" fmla="*/ 267187 h 720000"/>
              <a:gd name="connsiteX2" fmla="*/ 290391 w 720000"/>
              <a:gd name="connsiteY2" fmla="*/ 284765 h 720000"/>
              <a:gd name="connsiteX3" fmla="*/ 307969 w 720000"/>
              <a:gd name="connsiteY3" fmla="*/ 267187 h 720000"/>
              <a:gd name="connsiteX4" fmla="*/ 360001 w 720000"/>
              <a:gd name="connsiteY4" fmla="*/ 215156 h 720000"/>
              <a:gd name="connsiteX5" fmla="*/ 412033 w 720000"/>
              <a:gd name="connsiteY5" fmla="*/ 267187 h 720000"/>
              <a:gd name="connsiteX6" fmla="*/ 404849 w 720000"/>
              <a:gd name="connsiteY6" fmla="*/ 293560 h 720000"/>
              <a:gd name="connsiteX7" fmla="*/ 275246 w 720000"/>
              <a:gd name="connsiteY7" fmla="*/ 513501 h 720000"/>
              <a:gd name="connsiteX8" fmla="*/ 275129 w 720000"/>
              <a:gd name="connsiteY8" fmla="*/ 531146 h 720000"/>
              <a:gd name="connsiteX9" fmla="*/ 290391 w 720000"/>
              <a:gd name="connsiteY9" fmla="*/ 540002 h 720000"/>
              <a:gd name="connsiteX10" fmla="*/ 429611 w 720000"/>
              <a:gd name="connsiteY10" fmla="*/ 540002 h 720000"/>
              <a:gd name="connsiteX11" fmla="*/ 447189 w 720000"/>
              <a:gd name="connsiteY11" fmla="*/ 522424 h 720000"/>
              <a:gd name="connsiteX12" fmla="*/ 429611 w 720000"/>
              <a:gd name="connsiteY12" fmla="*/ 504846 h 720000"/>
              <a:gd name="connsiteX13" fmla="*/ 339610 w 720000"/>
              <a:gd name="connsiteY13" fmla="*/ 504846 h 720000"/>
              <a:gd name="connsiteX14" fmla="*/ 330452 w 720000"/>
              <a:gd name="connsiteY14" fmla="*/ 499532 h 720000"/>
              <a:gd name="connsiteX15" fmla="*/ 330522 w 720000"/>
              <a:gd name="connsiteY15" fmla="*/ 488944 h 720000"/>
              <a:gd name="connsiteX16" fmla="*/ 435137 w 720000"/>
              <a:gd name="connsiteY16" fmla="*/ 311408 h 720000"/>
              <a:gd name="connsiteX17" fmla="*/ 447189 w 720000"/>
              <a:gd name="connsiteY17" fmla="*/ 267187 h 720000"/>
              <a:gd name="connsiteX18" fmla="*/ 360001 w 720000"/>
              <a:gd name="connsiteY18" fmla="*/ 180000 h 720000"/>
              <a:gd name="connsiteX19" fmla="*/ 360001 w 720000"/>
              <a:gd name="connsiteY19" fmla="*/ 158906 h 720000"/>
              <a:gd name="connsiteX20" fmla="*/ 468283 w 720000"/>
              <a:gd name="connsiteY20" fmla="*/ 267187 h 720000"/>
              <a:gd name="connsiteX21" fmla="*/ 453310 w 720000"/>
              <a:gd name="connsiteY21" fmla="*/ 322118 h 720000"/>
              <a:gd name="connsiteX22" fmla="*/ 358066 w 720000"/>
              <a:gd name="connsiteY22" fmla="*/ 483751 h 720000"/>
              <a:gd name="connsiteX23" fmla="*/ 429611 w 720000"/>
              <a:gd name="connsiteY23" fmla="*/ 483751 h 720000"/>
              <a:gd name="connsiteX24" fmla="*/ 468283 w 720000"/>
              <a:gd name="connsiteY24" fmla="*/ 522423 h 720000"/>
              <a:gd name="connsiteX25" fmla="*/ 429611 w 720000"/>
              <a:gd name="connsiteY25" fmla="*/ 561095 h 720000"/>
              <a:gd name="connsiteX26" fmla="*/ 290391 w 720000"/>
              <a:gd name="connsiteY26" fmla="*/ 561095 h 720000"/>
              <a:gd name="connsiteX27" fmla="*/ 256815 w 720000"/>
              <a:gd name="connsiteY27" fmla="*/ 541610 h 720000"/>
              <a:gd name="connsiteX28" fmla="*/ 257074 w 720000"/>
              <a:gd name="connsiteY28" fmla="*/ 502790 h 720000"/>
              <a:gd name="connsiteX29" fmla="*/ 386678 w 720000"/>
              <a:gd name="connsiteY29" fmla="*/ 282847 h 720000"/>
              <a:gd name="connsiteX30" fmla="*/ 390939 w 720000"/>
              <a:gd name="connsiteY30" fmla="*/ 267187 h 720000"/>
              <a:gd name="connsiteX31" fmla="*/ 360001 w 720000"/>
              <a:gd name="connsiteY31" fmla="*/ 236250 h 720000"/>
              <a:gd name="connsiteX32" fmla="*/ 329063 w 720000"/>
              <a:gd name="connsiteY32" fmla="*/ 267187 h 720000"/>
              <a:gd name="connsiteX33" fmla="*/ 290391 w 720000"/>
              <a:gd name="connsiteY33" fmla="*/ 305859 h 720000"/>
              <a:gd name="connsiteX34" fmla="*/ 251719 w 720000"/>
              <a:gd name="connsiteY34" fmla="*/ 267187 h 720000"/>
              <a:gd name="connsiteX35" fmla="*/ 360001 w 720000"/>
              <a:gd name="connsiteY35" fmla="*/ 158906 h 720000"/>
              <a:gd name="connsiteX36" fmla="*/ 52735 w 720000"/>
              <a:gd name="connsiteY36" fmla="*/ 42188 h 720000"/>
              <a:gd name="connsiteX37" fmla="*/ 667266 w 720000"/>
              <a:gd name="connsiteY37" fmla="*/ 42188 h 720000"/>
              <a:gd name="connsiteX38" fmla="*/ 677813 w 720000"/>
              <a:gd name="connsiteY38" fmla="*/ 52735 h 720000"/>
              <a:gd name="connsiteX39" fmla="*/ 677813 w 720000"/>
              <a:gd name="connsiteY39" fmla="*/ 667266 h 720000"/>
              <a:gd name="connsiteX40" fmla="*/ 667266 w 720000"/>
              <a:gd name="connsiteY40" fmla="*/ 677813 h 720000"/>
              <a:gd name="connsiteX41" fmla="*/ 52735 w 720000"/>
              <a:gd name="connsiteY41" fmla="*/ 677813 h 720000"/>
              <a:gd name="connsiteX42" fmla="*/ 42188 w 720000"/>
              <a:gd name="connsiteY42" fmla="*/ 667266 h 720000"/>
              <a:gd name="connsiteX43" fmla="*/ 42188 w 720000"/>
              <a:gd name="connsiteY43" fmla="*/ 158204 h 720000"/>
              <a:gd name="connsiteX44" fmla="*/ 52735 w 720000"/>
              <a:gd name="connsiteY44" fmla="*/ 147657 h 720000"/>
              <a:gd name="connsiteX45" fmla="*/ 63282 w 720000"/>
              <a:gd name="connsiteY45" fmla="*/ 158204 h 720000"/>
              <a:gd name="connsiteX46" fmla="*/ 63282 w 720000"/>
              <a:gd name="connsiteY46" fmla="*/ 656719 h 720000"/>
              <a:gd name="connsiteX47" fmla="*/ 656719 w 720000"/>
              <a:gd name="connsiteY47" fmla="*/ 656719 h 720000"/>
              <a:gd name="connsiteX48" fmla="*/ 656719 w 720000"/>
              <a:gd name="connsiteY48" fmla="*/ 63282 h 720000"/>
              <a:gd name="connsiteX49" fmla="*/ 63282 w 720000"/>
              <a:gd name="connsiteY49" fmla="*/ 63282 h 720000"/>
              <a:gd name="connsiteX50" fmla="*/ 63282 w 720000"/>
              <a:gd name="connsiteY50" fmla="*/ 116016 h 720000"/>
              <a:gd name="connsiteX51" fmla="*/ 52735 w 720000"/>
              <a:gd name="connsiteY51" fmla="*/ 126563 h 720000"/>
              <a:gd name="connsiteX52" fmla="*/ 42188 w 720000"/>
              <a:gd name="connsiteY52" fmla="*/ 116016 h 720000"/>
              <a:gd name="connsiteX53" fmla="*/ 42188 w 720000"/>
              <a:gd name="connsiteY53" fmla="*/ 52735 h 720000"/>
              <a:gd name="connsiteX54" fmla="*/ 52735 w 720000"/>
              <a:gd name="connsiteY54" fmla="*/ 42188 h 720000"/>
              <a:gd name="connsiteX55" fmla="*/ 21094 w 720000"/>
              <a:gd name="connsiteY55" fmla="*/ 21094 h 720000"/>
              <a:gd name="connsiteX56" fmla="*/ 21094 w 720000"/>
              <a:gd name="connsiteY56" fmla="*/ 698906 h 720000"/>
              <a:gd name="connsiteX57" fmla="*/ 698906 w 720000"/>
              <a:gd name="connsiteY57" fmla="*/ 698906 h 720000"/>
              <a:gd name="connsiteX58" fmla="*/ 698906 w 720000"/>
              <a:gd name="connsiteY58" fmla="*/ 21094 h 720000"/>
              <a:gd name="connsiteX59" fmla="*/ 10547 w 720000"/>
              <a:gd name="connsiteY59" fmla="*/ 0 h 720000"/>
              <a:gd name="connsiteX60" fmla="*/ 709453 w 720000"/>
              <a:gd name="connsiteY60" fmla="*/ 0 h 720000"/>
              <a:gd name="connsiteX61" fmla="*/ 720000 w 720000"/>
              <a:gd name="connsiteY61" fmla="*/ 10547 h 720000"/>
              <a:gd name="connsiteX62" fmla="*/ 720000 w 720000"/>
              <a:gd name="connsiteY62" fmla="*/ 709453 h 720000"/>
              <a:gd name="connsiteX63" fmla="*/ 709453 w 720000"/>
              <a:gd name="connsiteY63" fmla="*/ 720000 h 720000"/>
              <a:gd name="connsiteX64" fmla="*/ 10547 w 720000"/>
              <a:gd name="connsiteY64" fmla="*/ 720000 h 720000"/>
              <a:gd name="connsiteX65" fmla="*/ 0 w 720000"/>
              <a:gd name="connsiteY65" fmla="*/ 709453 h 720000"/>
              <a:gd name="connsiteX66" fmla="*/ 0 w 720000"/>
              <a:gd name="connsiteY66" fmla="*/ 10547 h 720000"/>
              <a:gd name="connsiteX67" fmla="*/ 10547 w 720000"/>
              <a:gd name="connsiteY67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720000" h="720000">
                <a:moveTo>
                  <a:pt x="360001" y="180000"/>
                </a:moveTo>
                <a:cubicBezTo>
                  <a:pt x="311925" y="180000"/>
                  <a:pt x="272813" y="219112"/>
                  <a:pt x="272813" y="267187"/>
                </a:cubicBezTo>
                <a:cubicBezTo>
                  <a:pt x="272813" y="276881"/>
                  <a:pt x="280698" y="284765"/>
                  <a:pt x="290391" y="284765"/>
                </a:cubicBezTo>
                <a:cubicBezTo>
                  <a:pt x="300084" y="284765"/>
                  <a:pt x="307969" y="276881"/>
                  <a:pt x="307969" y="267187"/>
                </a:cubicBezTo>
                <a:cubicBezTo>
                  <a:pt x="307969" y="238497"/>
                  <a:pt x="331310" y="215156"/>
                  <a:pt x="360001" y="215156"/>
                </a:cubicBezTo>
                <a:cubicBezTo>
                  <a:pt x="388692" y="215156"/>
                  <a:pt x="412033" y="238497"/>
                  <a:pt x="412033" y="267187"/>
                </a:cubicBezTo>
                <a:cubicBezTo>
                  <a:pt x="412033" y="276467"/>
                  <a:pt x="409549" y="285585"/>
                  <a:pt x="404849" y="293560"/>
                </a:cubicBezTo>
                <a:lnTo>
                  <a:pt x="275246" y="513501"/>
                </a:lnTo>
                <a:cubicBezTo>
                  <a:pt x="272052" y="518922"/>
                  <a:pt x="272007" y="525682"/>
                  <a:pt x="275129" y="531146"/>
                </a:cubicBezTo>
                <a:cubicBezTo>
                  <a:pt x="278251" y="536607"/>
                  <a:pt x="284099" y="540002"/>
                  <a:pt x="290391" y="540002"/>
                </a:cubicBezTo>
                <a:lnTo>
                  <a:pt x="429611" y="540002"/>
                </a:lnTo>
                <a:cubicBezTo>
                  <a:pt x="439304" y="540002"/>
                  <a:pt x="447189" y="532117"/>
                  <a:pt x="447189" y="522424"/>
                </a:cubicBezTo>
                <a:cubicBezTo>
                  <a:pt x="447189" y="512731"/>
                  <a:pt x="439304" y="504846"/>
                  <a:pt x="429611" y="504846"/>
                </a:cubicBezTo>
                <a:lnTo>
                  <a:pt x="339610" y="504846"/>
                </a:lnTo>
                <a:cubicBezTo>
                  <a:pt x="335824" y="504846"/>
                  <a:pt x="332331" y="502818"/>
                  <a:pt x="330452" y="499532"/>
                </a:cubicBezTo>
                <a:cubicBezTo>
                  <a:pt x="328573" y="496245"/>
                  <a:pt x="328600" y="492205"/>
                  <a:pt x="330522" y="488944"/>
                </a:cubicBezTo>
                <a:lnTo>
                  <a:pt x="435137" y="311408"/>
                </a:lnTo>
                <a:cubicBezTo>
                  <a:pt x="443022" y="298033"/>
                  <a:pt x="447189" y="282742"/>
                  <a:pt x="447189" y="267187"/>
                </a:cubicBezTo>
                <a:cubicBezTo>
                  <a:pt x="447189" y="219112"/>
                  <a:pt x="408077" y="180000"/>
                  <a:pt x="360001" y="180000"/>
                </a:cubicBezTo>
                <a:close/>
                <a:moveTo>
                  <a:pt x="360001" y="158906"/>
                </a:moveTo>
                <a:cubicBezTo>
                  <a:pt x="419708" y="158906"/>
                  <a:pt x="468283" y="207481"/>
                  <a:pt x="468283" y="267187"/>
                </a:cubicBezTo>
                <a:cubicBezTo>
                  <a:pt x="468283" y="286506"/>
                  <a:pt x="463105" y="305502"/>
                  <a:pt x="453310" y="322118"/>
                </a:cubicBezTo>
                <a:lnTo>
                  <a:pt x="358066" y="483751"/>
                </a:lnTo>
                <a:lnTo>
                  <a:pt x="429611" y="483751"/>
                </a:lnTo>
                <a:cubicBezTo>
                  <a:pt x="450935" y="483751"/>
                  <a:pt x="468283" y="501098"/>
                  <a:pt x="468283" y="522423"/>
                </a:cubicBezTo>
                <a:cubicBezTo>
                  <a:pt x="468283" y="543747"/>
                  <a:pt x="450935" y="561095"/>
                  <a:pt x="429611" y="561095"/>
                </a:cubicBezTo>
                <a:lnTo>
                  <a:pt x="290391" y="561095"/>
                </a:lnTo>
                <a:cubicBezTo>
                  <a:pt x="276548" y="561095"/>
                  <a:pt x="263682" y="553629"/>
                  <a:pt x="256815" y="541610"/>
                </a:cubicBezTo>
                <a:cubicBezTo>
                  <a:pt x="249947" y="529592"/>
                  <a:pt x="250046" y="514716"/>
                  <a:pt x="257074" y="502790"/>
                </a:cubicBezTo>
                <a:lnTo>
                  <a:pt x="386678" y="282847"/>
                </a:lnTo>
                <a:cubicBezTo>
                  <a:pt x="389465" y="278117"/>
                  <a:pt x="390939" y="272703"/>
                  <a:pt x="390939" y="267187"/>
                </a:cubicBezTo>
                <a:cubicBezTo>
                  <a:pt x="390939" y="250128"/>
                  <a:pt x="377060" y="236250"/>
                  <a:pt x="360001" y="236250"/>
                </a:cubicBezTo>
                <a:cubicBezTo>
                  <a:pt x="342941" y="236250"/>
                  <a:pt x="329063" y="250128"/>
                  <a:pt x="329063" y="267187"/>
                </a:cubicBezTo>
                <a:cubicBezTo>
                  <a:pt x="329063" y="288512"/>
                  <a:pt x="311715" y="305859"/>
                  <a:pt x="290391" y="305859"/>
                </a:cubicBezTo>
                <a:cubicBezTo>
                  <a:pt x="269066" y="305859"/>
                  <a:pt x="251719" y="288512"/>
                  <a:pt x="251719" y="267187"/>
                </a:cubicBezTo>
                <a:cubicBezTo>
                  <a:pt x="251719" y="207481"/>
                  <a:pt x="300294" y="158906"/>
                  <a:pt x="360001" y="158906"/>
                </a:cubicBezTo>
                <a:close/>
                <a:moveTo>
                  <a:pt x="52735" y="42188"/>
                </a:moveTo>
                <a:lnTo>
                  <a:pt x="667266" y="42188"/>
                </a:lnTo>
                <a:cubicBezTo>
                  <a:pt x="673091" y="42188"/>
                  <a:pt x="677813" y="46910"/>
                  <a:pt x="677813" y="52735"/>
                </a:cubicBezTo>
                <a:lnTo>
                  <a:pt x="677813" y="667266"/>
                </a:lnTo>
                <a:cubicBezTo>
                  <a:pt x="677813" y="673091"/>
                  <a:pt x="673091" y="677813"/>
                  <a:pt x="667266" y="677813"/>
                </a:cubicBezTo>
                <a:lnTo>
                  <a:pt x="52735" y="677813"/>
                </a:lnTo>
                <a:cubicBezTo>
                  <a:pt x="46910" y="677813"/>
                  <a:pt x="42188" y="673091"/>
                  <a:pt x="42188" y="667266"/>
                </a:cubicBezTo>
                <a:lnTo>
                  <a:pt x="42188" y="158204"/>
                </a:lnTo>
                <a:cubicBezTo>
                  <a:pt x="42188" y="152379"/>
                  <a:pt x="46910" y="147657"/>
                  <a:pt x="52735" y="147657"/>
                </a:cubicBezTo>
                <a:cubicBezTo>
                  <a:pt x="58560" y="147657"/>
                  <a:pt x="63282" y="152379"/>
                  <a:pt x="63282" y="158204"/>
                </a:cubicBezTo>
                <a:lnTo>
                  <a:pt x="63282" y="656719"/>
                </a:lnTo>
                <a:lnTo>
                  <a:pt x="656719" y="656719"/>
                </a:lnTo>
                <a:lnTo>
                  <a:pt x="656719" y="63282"/>
                </a:lnTo>
                <a:lnTo>
                  <a:pt x="63282" y="63282"/>
                </a:lnTo>
                <a:lnTo>
                  <a:pt x="63282" y="116016"/>
                </a:lnTo>
                <a:cubicBezTo>
                  <a:pt x="63282" y="121841"/>
                  <a:pt x="58560" y="126563"/>
                  <a:pt x="52735" y="126563"/>
                </a:cubicBezTo>
                <a:cubicBezTo>
                  <a:pt x="46910" y="126563"/>
                  <a:pt x="42188" y="121841"/>
                  <a:pt x="42188" y="116016"/>
                </a:cubicBezTo>
                <a:lnTo>
                  <a:pt x="42188" y="52735"/>
                </a:lnTo>
                <a:cubicBezTo>
                  <a:pt x="42188" y="46910"/>
                  <a:pt x="46910" y="42188"/>
                  <a:pt x="52735" y="42188"/>
                </a:cubicBezTo>
                <a:close/>
                <a:moveTo>
                  <a:pt x="21094" y="21094"/>
                </a:moveTo>
                <a:lnTo>
                  <a:pt x="21094" y="698906"/>
                </a:lnTo>
                <a:lnTo>
                  <a:pt x="698906" y="698906"/>
                </a:lnTo>
                <a:lnTo>
                  <a:pt x="698906" y="21094"/>
                </a:lnTo>
                <a:close/>
                <a:moveTo>
                  <a:pt x="10547" y="0"/>
                </a:moveTo>
                <a:lnTo>
                  <a:pt x="709453" y="0"/>
                </a:lnTo>
                <a:cubicBezTo>
                  <a:pt x="715278" y="0"/>
                  <a:pt x="720000" y="4722"/>
                  <a:pt x="720000" y="10547"/>
                </a:cubicBezTo>
                <a:lnTo>
                  <a:pt x="720000" y="709453"/>
                </a:lnTo>
                <a:cubicBezTo>
                  <a:pt x="720000" y="715278"/>
                  <a:pt x="715278" y="720000"/>
                  <a:pt x="709453" y="720000"/>
                </a:cubicBezTo>
                <a:lnTo>
                  <a:pt x="10547" y="720000"/>
                </a:lnTo>
                <a:cubicBezTo>
                  <a:pt x="4722" y="720000"/>
                  <a:pt x="0" y="715278"/>
                  <a:pt x="0" y="709453"/>
                </a:cubicBezTo>
                <a:lnTo>
                  <a:pt x="0" y="10547"/>
                </a:lnTo>
                <a:cubicBezTo>
                  <a:pt x="0" y="4722"/>
                  <a:pt x="4722" y="0"/>
                  <a:pt x="10547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39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Полилиния 18">
            <a:extLst>
              <a:ext uri="{FF2B5EF4-FFF2-40B4-BE49-F238E27FC236}">
                <a16:creationId xmlns:a16="http://schemas.microsoft.com/office/drawing/2014/main" id="{DE4E3D0A-8DC1-E709-3612-28DD01BD4195}"/>
              </a:ext>
            </a:extLst>
          </p:cNvPr>
          <p:cNvSpPr>
            <a:spLocks noChangeAspect="1"/>
          </p:cNvSpPr>
          <p:nvPr/>
        </p:nvSpPr>
        <p:spPr>
          <a:xfrm>
            <a:off x="6309715" y="4783328"/>
            <a:ext cx="334850" cy="334850"/>
          </a:xfrm>
          <a:custGeom>
            <a:avLst/>
            <a:gdLst>
              <a:gd name="connsiteX0" fmla="*/ 360001 w 720000"/>
              <a:gd name="connsiteY0" fmla="*/ 180000 h 720000"/>
              <a:gd name="connsiteX1" fmla="*/ 272813 w 720000"/>
              <a:gd name="connsiteY1" fmla="*/ 267187 h 720000"/>
              <a:gd name="connsiteX2" fmla="*/ 290391 w 720000"/>
              <a:gd name="connsiteY2" fmla="*/ 284765 h 720000"/>
              <a:gd name="connsiteX3" fmla="*/ 307969 w 720000"/>
              <a:gd name="connsiteY3" fmla="*/ 267187 h 720000"/>
              <a:gd name="connsiteX4" fmla="*/ 360001 w 720000"/>
              <a:gd name="connsiteY4" fmla="*/ 215156 h 720000"/>
              <a:gd name="connsiteX5" fmla="*/ 412033 w 720000"/>
              <a:gd name="connsiteY5" fmla="*/ 267187 h 720000"/>
              <a:gd name="connsiteX6" fmla="*/ 412033 w 720000"/>
              <a:gd name="connsiteY6" fmla="*/ 290390 h 720000"/>
              <a:gd name="connsiteX7" fmla="*/ 360001 w 720000"/>
              <a:gd name="connsiteY7" fmla="*/ 342423 h 720000"/>
              <a:gd name="connsiteX8" fmla="*/ 342423 w 720000"/>
              <a:gd name="connsiteY8" fmla="*/ 360001 h 720000"/>
              <a:gd name="connsiteX9" fmla="*/ 360001 w 720000"/>
              <a:gd name="connsiteY9" fmla="*/ 377579 h 720000"/>
              <a:gd name="connsiteX10" fmla="*/ 412033 w 720000"/>
              <a:gd name="connsiteY10" fmla="*/ 429610 h 720000"/>
              <a:gd name="connsiteX11" fmla="*/ 412033 w 720000"/>
              <a:gd name="connsiteY11" fmla="*/ 452813 h 720000"/>
              <a:gd name="connsiteX12" fmla="*/ 360001 w 720000"/>
              <a:gd name="connsiteY12" fmla="*/ 504845 h 720000"/>
              <a:gd name="connsiteX13" fmla="*/ 307969 w 720000"/>
              <a:gd name="connsiteY13" fmla="*/ 452813 h 720000"/>
              <a:gd name="connsiteX14" fmla="*/ 290391 w 720000"/>
              <a:gd name="connsiteY14" fmla="*/ 435235 h 720000"/>
              <a:gd name="connsiteX15" fmla="*/ 272813 w 720000"/>
              <a:gd name="connsiteY15" fmla="*/ 452813 h 720000"/>
              <a:gd name="connsiteX16" fmla="*/ 360001 w 720000"/>
              <a:gd name="connsiteY16" fmla="*/ 540001 h 720000"/>
              <a:gd name="connsiteX17" fmla="*/ 447189 w 720000"/>
              <a:gd name="connsiteY17" fmla="*/ 452813 h 720000"/>
              <a:gd name="connsiteX18" fmla="*/ 447189 w 720000"/>
              <a:gd name="connsiteY18" fmla="*/ 429610 h 720000"/>
              <a:gd name="connsiteX19" fmla="*/ 421141 w 720000"/>
              <a:gd name="connsiteY19" fmla="*/ 367516 h 720000"/>
              <a:gd name="connsiteX20" fmla="*/ 417995 w 720000"/>
              <a:gd name="connsiteY20" fmla="*/ 360001 h 720000"/>
              <a:gd name="connsiteX21" fmla="*/ 421141 w 720000"/>
              <a:gd name="connsiteY21" fmla="*/ 352486 h 720000"/>
              <a:gd name="connsiteX22" fmla="*/ 447189 w 720000"/>
              <a:gd name="connsiteY22" fmla="*/ 290390 h 720000"/>
              <a:gd name="connsiteX23" fmla="*/ 447189 w 720000"/>
              <a:gd name="connsiteY23" fmla="*/ 267187 h 720000"/>
              <a:gd name="connsiteX24" fmla="*/ 360001 w 720000"/>
              <a:gd name="connsiteY24" fmla="*/ 180000 h 720000"/>
              <a:gd name="connsiteX25" fmla="*/ 360001 w 720000"/>
              <a:gd name="connsiteY25" fmla="*/ 158906 h 720000"/>
              <a:gd name="connsiteX26" fmla="*/ 468283 w 720000"/>
              <a:gd name="connsiteY26" fmla="*/ 267187 h 720000"/>
              <a:gd name="connsiteX27" fmla="*/ 468283 w 720000"/>
              <a:gd name="connsiteY27" fmla="*/ 290390 h 720000"/>
              <a:gd name="connsiteX28" fmla="*/ 442901 w 720000"/>
              <a:gd name="connsiteY28" fmla="*/ 360001 h 720000"/>
              <a:gd name="connsiteX29" fmla="*/ 468283 w 720000"/>
              <a:gd name="connsiteY29" fmla="*/ 429610 h 720000"/>
              <a:gd name="connsiteX30" fmla="*/ 468283 w 720000"/>
              <a:gd name="connsiteY30" fmla="*/ 452813 h 720000"/>
              <a:gd name="connsiteX31" fmla="*/ 360001 w 720000"/>
              <a:gd name="connsiteY31" fmla="*/ 561095 h 720000"/>
              <a:gd name="connsiteX32" fmla="*/ 251719 w 720000"/>
              <a:gd name="connsiteY32" fmla="*/ 452813 h 720000"/>
              <a:gd name="connsiteX33" fmla="*/ 290391 w 720000"/>
              <a:gd name="connsiteY33" fmla="*/ 414141 h 720000"/>
              <a:gd name="connsiteX34" fmla="*/ 329063 w 720000"/>
              <a:gd name="connsiteY34" fmla="*/ 452813 h 720000"/>
              <a:gd name="connsiteX35" fmla="*/ 360001 w 720000"/>
              <a:gd name="connsiteY35" fmla="*/ 483751 h 720000"/>
              <a:gd name="connsiteX36" fmla="*/ 390939 w 720000"/>
              <a:gd name="connsiteY36" fmla="*/ 452813 h 720000"/>
              <a:gd name="connsiteX37" fmla="*/ 390939 w 720000"/>
              <a:gd name="connsiteY37" fmla="*/ 429610 h 720000"/>
              <a:gd name="connsiteX38" fmla="*/ 360001 w 720000"/>
              <a:gd name="connsiteY38" fmla="*/ 398673 h 720000"/>
              <a:gd name="connsiteX39" fmla="*/ 321328 w 720000"/>
              <a:gd name="connsiteY39" fmla="*/ 360001 h 720000"/>
              <a:gd name="connsiteX40" fmla="*/ 360001 w 720000"/>
              <a:gd name="connsiteY40" fmla="*/ 321328 h 720000"/>
              <a:gd name="connsiteX41" fmla="*/ 390939 w 720000"/>
              <a:gd name="connsiteY41" fmla="*/ 290390 h 720000"/>
              <a:gd name="connsiteX42" fmla="*/ 390939 w 720000"/>
              <a:gd name="connsiteY42" fmla="*/ 267187 h 720000"/>
              <a:gd name="connsiteX43" fmla="*/ 360001 w 720000"/>
              <a:gd name="connsiteY43" fmla="*/ 236250 h 720000"/>
              <a:gd name="connsiteX44" fmla="*/ 329063 w 720000"/>
              <a:gd name="connsiteY44" fmla="*/ 267187 h 720000"/>
              <a:gd name="connsiteX45" fmla="*/ 290391 w 720000"/>
              <a:gd name="connsiteY45" fmla="*/ 305859 h 720000"/>
              <a:gd name="connsiteX46" fmla="*/ 251719 w 720000"/>
              <a:gd name="connsiteY46" fmla="*/ 267187 h 720000"/>
              <a:gd name="connsiteX47" fmla="*/ 360001 w 720000"/>
              <a:gd name="connsiteY47" fmla="*/ 158906 h 720000"/>
              <a:gd name="connsiteX48" fmla="*/ 52735 w 720000"/>
              <a:gd name="connsiteY48" fmla="*/ 42188 h 720000"/>
              <a:gd name="connsiteX49" fmla="*/ 667266 w 720000"/>
              <a:gd name="connsiteY49" fmla="*/ 42188 h 720000"/>
              <a:gd name="connsiteX50" fmla="*/ 677813 w 720000"/>
              <a:gd name="connsiteY50" fmla="*/ 52735 h 720000"/>
              <a:gd name="connsiteX51" fmla="*/ 677813 w 720000"/>
              <a:gd name="connsiteY51" fmla="*/ 667266 h 720000"/>
              <a:gd name="connsiteX52" fmla="*/ 667266 w 720000"/>
              <a:gd name="connsiteY52" fmla="*/ 677813 h 720000"/>
              <a:gd name="connsiteX53" fmla="*/ 52735 w 720000"/>
              <a:gd name="connsiteY53" fmla="*/ 677813 h 720000"/>
              <a:gd name="connsiteX54" fmla="*/ 42188 w 720000"/>
              <a:gd name="connsiteY54" fmla="*/ 667266 h 720000"/>
              <a:gd name="connsiteX55" fmla="*/ 42188 w 720000"/>
              <a:gd name="connsiteY55" fmla="*/ 158204 h 720000"/>
              <a:gd name="connsiteX56" fmla="*/ 52735 w 720000"/>
              <a:gd name="connsiteY56" fmla="*/ 147657 h 720000"/>
              <a:gd name="connsiteX57" fmla="*/ 63282 w 720000"/>
              <a:gd name="connsiteY57" fmla="*/ 158204 h 720000"/>
              <a:gd name="connsiteX58" fmla="*/ 63282 w 720000"/>
              <a:gd name="connsiteY58" fmla="*/ 656719 h 720000"/>
              <a:gd name="connsiteX59" fmla="*/ 656719 w 720000"/>
              <a:gd name="connsiteY59" fmla="*/ 656719 h 720000"/>
              <a:gd name="connsiteX60" fmla="*/ 656719 w 720000"/>
              <a:gd name="connsiteY60" fmla="*/ 63282 h 720000"/>
              <a:gd name="connsiteX61" fmla="*/ 63282 w 720000"/>
              <a:gd name="connsiteY61" fmla="*/ 63282 h 720000"/>
              <a:gd name="connsiteX62" fmla="*/ 63282 w 720000"/>
              <a:gd name="connsiteY62" fmla="*/ 116016 h 720000"/>
              <a:gd name="connsiteX63" fmla="*/ 52735 w 720000"/>
              <a:gd name="connsiteY63" fmla="*/ 126563 h 720000"/>
              <a:gd name="connsiteX64" fmla="*/ 42188 w 720000"/>
              <a:gd name="connsiteY64" fmla="*/ 116016 h 720000"/>
              <a:gd name="connsiteX65" fmla="*/ 42188 w 720000"/>
              <a:gd name="connsiteY65" fmla="*/ 52735 h 720000"/>
              <a:gd name="connsiteX66" fmla="*/ 52735 w 720000"/>
              <a:gd name="connsiteY66" fmla="*/ 42188 h 720000"/>
              <a:gd name="connsiteX67" fmla="*/ 21094 w 720000"/>
              <a:gd name="connsiteY67" fmla="*/ 21094 h 720000"/>
              <a:gd name="connsiteX68" fmla="*/ 21094 w 720000"/>
              <a:gd name="connsiteY68" fmla="*/ 698906 h 720000"/>
              <a:gd name="connsiteX69" fmla="*/ 698906 w 720000"/>
              <a:gd name="connsiteY69" fmla="*/ 698906 h 720000"/>
              <a:gd name="connsiteX70" fmla="*/ 698906 w 720000"/>
              <a:gd name="connsiteY70" fmla="*/ 21094 h 720000"/>
              <a:gd name="connsiteX71" fmla="*/ 10547 w 720000"/>
              <a:gd name="connsiteY71" fmla="*/ 0 h 720000"/>
              <a:gd name="connsiteX72" fmla="*/ 709453 w 720000"/>
              <a:gd name="connsiteY72" fmla="*/ 0 h 720000"/>
              <a:gd name="connsiteX73" fmla="*/ 720000 w 720000"/>
              <a:gd name="connsiteY73" fmla="*/ 10547 h 720000"/>
              <a:gd name="connsiteX74" fmla="*/ 720000 w 720000"/>
              <a:gd name="connsiteY74" fmla="*/ 709453 h 720000"/>
              <a:gd name="connsiteX75" fmla="*/ 709453 w 720000"/>
              <a:gd name="connsiteY75" fmla="*/ 720000 h 720000"/>
              <a:gd name="connsiteX76" fmla="*/ 10547 w 720000"/>
              <a:gd name="connsiteY76" fmla="*/ 720000 h 720000"/>
              <a:gd name="connsiteX77" fmla="*/ 0 w 720000"/>
              <a:gd name="connsiteY77" fmla="*/ 709453 h 720000"/>
              <a:gd name="connsiteX78" fmla="*/ 0 w 720000"/>
              <a:gd name="connsiteY78" fmla="*/ 10547 h 720000"/>
              <a:gd name="connsiteX79" fmla="*/ 10547 w 720000"/>
              <a:gd name="connsiteY79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720000" h="720000">
                <a:moveTo>
                  <a:pt x="360001" y="180000"/>
                </a:moveTo>
                <a:cubicBezTo>
                  <a:pt x="311925" y="180000"/>
                  <a:pt x="272813" y="219112"/>
                  <a:pt x="272813" y="267187"/>
                </a:cubicBezTo>
                <a:cubicBezTo>
                  <a:pt x="272813" y="276881"/>
                  <a:pt x="280698" y="284765"/>
                  <a:pt x="290391" y="284765"/>
                </a:cubicBezTo>
                <a:cubicBezTo>
                  <a:pt x="300084" y="284765"/>
                  <a:pt x="307969" y="276881"/>
                  <a:pt x="307969" y="267187"/>
                </a:cubicBezTo>
                <a:cubicBezTo>
                  <a:pt x="307969" y="238497"/>
                  <a:pt x="331310" y="215156"/>
                  <a:pt x="360001" y="215156"/>
                </a:cubicBezTo>
                <a:cubicBezTo>
                  <a:pt x="388692" y="215156"/>
                  <a:pt x="412033" y="238497"/>
                  <a:pt x="412033" y="267187"/>
                </a:cubicBezTo>
                <a:lnTo>
                  <a:pt x="412033" y="290390"/>
                </a:lnTo>
                <a:cubicBezTo>
                  <a:pt x="412033" y="319081"/>
                  <a:pt x="388692" y="342423"/>
                  <a:pt x="360001" y="342423"/>
                </a:cubicBezTo>
                <a:cubicBezTo>
                  <a:pt x="350308" y="342423"/>
                  <a:pt x="342423" y="350307"/>
                  <a:pt x="342423" y="360001"/>
                </a:cubicBezTo>
                <a:cubicBezTo>
                  <a:pt x="342423" y="369694"/>
                  <a:pt x="350308" y="377579"/>
                  <a:pt x="360001" y="377579"/>
                </a:cubicBezTo>
                <a:cubicBezTo>
                  <a:pt x="388692" y="377579"/>
                  <a:pt x="412033" y="400920"/>
                  <a:pt x="412033" y="429610"/>
                </a:cubicBezTo>
                <a:lnTo>
                  <a:pt x="412033" y="452813"/>
                </a:lnTo>
                <a:cubicBezTo>
                  <a:pt x="412033" y="481504"/>
                  <a:pt x="388692" y="504845"/>
                  <a:pt x="360001" y="504845"/>
                </a:cubicBezTo>
                <a:cubicBezTo>
                  <a:pt x="331310" y="504845"/>
                  <a:pt x="307969" y="481504"/>
                  <a:pt x="307969" y="452813"/>
                </a:cubicBezTo>
                <a:cubicBezTo>
                  <a:pt x="307969" y="443120"/>
                  <a:pt x="300084" y="435235"/>
                  <a:pt x="290391" y="435235"/>
                </a:cubicBezTo>
                <a:cubicBezTo>
                  <a:pt x="280698" y="435235"/>
                  <a:pt x="272813" y="443120"/>
                  <a:pt x="272813" y="452813"/>
                </a:cubicBezTo>
                <a:cubicBezTo>
                  <a:pt x="272813" y="500889"/>
                  <a:pt x="311925" y="540001"/>
                  <a:pt x="360001" y="540001"/>
                </a:cubicBezTo>
                <a:cubicBezTo>
                  <a:pt x="408077" y="540001"/>
                  <a:pt x="447189" y="500889"/>
                  <a:pt x="447189" y="452813"/>
                </a:cubicBezTo>
                <a:lnTo>
                  <a:pt x="447189" y="429610"/>
                </a:lnTo>
                <a:cubicBezTo>
                  <a:pt x="447189" y="406109"/>
                  <a:pt x="437938" y="384056"/>
                  <a:pt x="421141" y="367516"/>
                </a:cubicBezTo>
                <a:cubicBezTo>
                  <a:pt x="419128" y="365533"/>
                  <a:pt x="417995" y="362826"/>
                  <a:pt x="417995" y="360001"/>
                </a:cubicBezTo>
                <a:cubicBezTo>
                  <a:pt x="417995" y="357176"/>
                  <a:pt x="419127" y="354469"/>
                  <a:pt x="421141" y="352486"/>
                </a:cubicBezTo>
                <a:cubicBezTo>
                  <a:pt x="437938" y="335945"/>
                  <a:pt x="447189" y="313892"/>
                  <a:pt x="447189" y="290390"/>
                </a:cubicBezTo>
                <a:lnTo>
                  <a:pt x="447189" y="267187"/>
                </a:lnTo>
                <a:cubicBezTo>
                  <a:pt x="447189" y="219112"/>
                  <a:pt x="408077" y="180000"/>
                  <a:pt x="360001" y="180000"/>
                </a:cubicBezTo>
                <a:close/>
                <a:moveTo>
                  <a:pt x="360001" y="158906"/>
                </a:moveTo>
                <a:cubicBezTo>
                  <a:pt x="419708" y="158906"/>
                  <a:pt x="468283" y="207481"/>
                  <a:pt x="468283" y="267187"/>
                </a:cubicBezTo>
                <a:lnTo>
                  <a:pt x="468283" y="290390"/>
                </a:lnTo>
                <a:cubicBezTo>
                  <a:pt x="468283" y="316157"/>
                  <a:pt x="459339" y="340517"/>
                  <a:pt x="442901" y="360001"/>
                </a:cubicBezTo>
                <a:cubicBezTo>
                  <a:pt x="459339" y="379484"/>
                  <a:pt x="468283" y="403843"/>
                  <a:pt x="468283" y="429610"/>
                </a:cubicBezTo>
                <a:lnTo>
                  <a:pt x="468283" y="452813"/>
                </a:lnTo>
                <a:cubicBezTo>
                  <a:pt x="468283" y="512520"/>
                  <a:pt x="419708" y="561095"/>
                  <a:pt x="360001" y="561095"/>
                </a:cubicBezTo>
                <a:cubicBezTo>
                  <a:pt x="300294" y="561095"/>
                  <a:pt x="251719" y="512520"/>
                  <a:pt x="251719" y="452813"/>
                </a:cubicBezTo>
                <a:cubicBezTo>
                  <a:pt x="251719" y="431489"/>
                  <a:pt x="269066" y="414141"/>
                  <a:pt x="290391" y="414141"/>
                </a:cubicBezTo>
                <a:cubicBezTo>
                  <a:pt x="311715" y="414141"/>
                  <a:pt x="329063" y="431489"/>
                  <a:pt x="329063" y="452813"/>
                </a:cubicBezTo>
                <a:cubicBezTo>
                  <a:pt x="329063" y="469873"/>
                  <a:pt x="342942" y="483751"/>
                  <a:pt x="360001" y="483751"/>
                </a:cubicBezTo>
                <a:cubicBezTo>
                  <a:pt x="377060" y="483751"/>
                  <a:pt x="390939" y="469873"/>
                  <a:pt x="390939" y="452813"/>
                </a:cubicBezTo>
                <a:lnTo>
                  <a:pt x="390939" y="429610"/>
                </a:lnTo>
                <a:cubicBezTo>
                  <a:pt x="390939" y="412551"/>
                  <a:pt x="377060" y="398673"/>
                  <a:pt x="360001" y="398673"/>
                </a:cubicBezTo>
                <a:cubicBezTo>
                  <a:pt x="338677" y="398673"/>
                  <a:pt x="321328" y="381325"/>
                  <a:pt x="321328" y="360001"/>
                </a:cubicBezTo>
                <a:cubicBezTo>
                  <a:pt x="321328" y="338676"/>
                  <a:pt x="338677" y="321328"/>
                  <a:pt x="360001" y="321328"/>
                </a:cubicBezTo>
                <a:cubicBezTo>
                  <a:pt x="377060" y="321328"/>
                  <a:pt x="390939" y="307450"/>
                  <a:pt x="390939" y="290390"/>
                </a:cubicBezTo>
                <a:lnTo>
                  <a:pt x="390939" y="267187"/>
                </a:lnTo>
                <a:cubicBezTo>
                  <a:pt x="390939" y="250128"/>
                  <a:pt x="377060" y="236250"/>
                  <a:pt x="360001" y="236250"/>
                </a:cubicBezTo>
                <a:cubicBezTo>
                  <a:pt x="342942" y="236250"/>
                  <a:pt x="329063" y="250128"/>
                  <a:pt x="329063" y="267187"/>
                </a:cubicBezTo>
                <a:cubicBezTo>
                  <a:pt x="329063" y="288512"/>
                  <a:pt x="311715" y="305859"/>
                  <a:pt x="290391" y="305859"/>
                </a:cubicBezTo>
                <a:cubicBezTo>
                  <a:pt x="269066" y="305859"/>
                  <a:pt x="251719" y="288512"/>
                  <a:pt x="251719" y="267187"/>
                </a:cubicBezTo>
                <a:cubicBezTo>
                  <a:pt x="251719" y="207481"/>
                  <a:pt x="300294" y="158906"/>
                  <a:pt x="360001" y="158906"/>
                </a:cubicBezTo>
                <a:close/>
                <a:moveTo>
                  <a:pt x="52735" y="42188"/>
                </a:moveTo>
                <a:lnTo>
                  <a:pt x="667266" y="42188"/>
                </a:lnTo>
                <a:cubicBezTo>
                  <a:pt x="673092" y="42188"/>
                  <a:pt x="677813" y="46910"/>
                  <a:pt x="677813" y="52735"/>
                </a:cubicBezTo>
                <a:lnTo>
                  <a:pt x="677813" y="667266"/>
                </a:lnTo>
                <a:cubicBezTo>
                  <a:pt x="677813" y="673091"/>
                  <a:pt x="673092" y="677813"/>
                  <a:pt x="667266" y="677813"/>
                </a:cubicBezTo>
                <a:lnTo>
                  <a:pt x="52735" y="677813"/>
                </a:lnTo>
                <a:cubicBezTo>
                  <a:pt x="46910" y="677813"/>
                  <a:pt x="42188" y="673091"/>
                  <a:pt x="42188" y="667266"/>
                </a:cubicBezTo>
                <a:lnTo>
                  <a:pt x="42188" y="158204"/>
                </a:lnTo>
                <a:cubicBezTo>
                  <a:pt x="42188" y="152379"/>
                  <a:pt x="46910" y="147657"/>
                  <a:pt x="52735" y="147657"/>
                </a:cubicBezTo>
                <a:cubicBezTo>
                  <a:pt x="58560" y="147657"/>
                  <a:pt x="63282" y="152379"/>
                  <a:pt x="63282" y="158204"/>
                </a:cubicBezTo>
                <a:lnTo>
                  <a:pt x="63282" y="656719"/>
                </a:lnTo>
                <a:lnTo>
                  <a:pt x="656719" y="656719"/>
                </a:lnTo>
                <a:lnTo>
                  <a:pt x="656719" y="63282"/>
                </a:lnTo>
                <a:lnTo>
                  <a:pt x="63282" y="63282"/>
                </a:lnTo>
                <a:lnTo>
                  <a:pt x="63282" y="116016"/>
                </a:lnTo>
                <a:cubicBezTo>
                  <a:pt x="63282" y="121841"/>
                  <a:pt x="58560" y="126563"/>
                  <a:pt x="52735" y="126563"/>
                </a:cubicBezTo>
                <a:cubicBezTo>
                  <a:pt x="46910" y="126563"/>
                  <a:pt x="42188" y="121841"/>
                  <a:pt x="42188" y="116016"/>
                </a:cubicBezTo>
                <a:lnTo>
                  <a:pt x="42188" y="52735"/>
                </a:lnTo>
                <a:cubicBezTo>
                  <a:pt x="42188" y="46910"/>
                  <a:pt x="46910" y="42188"/>
                  <a:pt x="52735" y="42188"/>
                </a:cubicBezTo>
                <a:close/>
                <a:moveTo>
                  <a:pt x="21094" y="21094"/>
                </a:moveTo>
                <a:lnTo>
                  <a:pt x="21094" y="698906"/>
                </a:lnTo>
                <a:lnTo>
                  <a:pt x="698906" y="698906"/>
                </a:lnTo>
                <a:lnTo>
                  <a:pt x="698906" y="21094"/>
                </a:lnTo>
                <a:close/>
                <a:moveTo>
                  <a:pt x="10547" y="0"/>
                </a:moveTo>
                <a:lnTo>
                  <a:pt x="709453" y="0"/>
                </a:lnTo>
                <a:cubicBezTo>
                  <a:pt x="715279" y="0"/>
                  <a:pt x="720000" y="4722"/>
                  <a:pt x="720000" y="10547"/>
                </a:cubicBezTo>
                <a:lnTo>
                  <a:pt x="720000" y="709453"/>
                </a:lnTo>
                <a:cubicBezTo>
                  <a:pt x="720000" y="715278"/>
                  <a:pt x="715279" y="720000"/>
                  <a:pt x="709453" y="720000"/>
                </a:cubicBezTo>
                <a:lnTo>
                  <a:pt x="10547" y="720000"/>
                </a:lnTo>
                <a:cubicBezTo>
                  <a:pt x="4722" y="720000"/>
                  <a:pt x="0" y="715278"/>
                  <a:pt x="0" y="709453"/>
                </a:cubicBezTo>
                <a:lnTo>
                  <a:pt x="0" y="10547"/>
                </a:lnTo>
                <a:cubicBezTo>
                  <a:pt x="0" y="4722"/>
                  <a:pt x="4722" y="0"/>
                  <a:pt x="10547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39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Рисунок 65">
            <a:extLst>
              <a:ext uri="{FF2B5EF4-FFF2-40B4-BE49-F238E27FC236}">
                <a16:creationId xmlns:a16="http://schemas.microsoft.com/office/drawing/2014/main" id="{072D4C0E-C66D-C84B-264A-9137A9FC30AA}"/>
              </a:ext>
            </a:extLst>
          </p:cNvPr>
          <p:cNvSpPr>
            <a:spLocks noChangeAspect="1"/>
          </p:cNvSpPr>
          <p:nvPr/>
        </p:nvSpPr>
        <p:spPr>
          <a:xfrm>
            <a:off x="737074" y="4449989"/>
            <a:ext cx="438725" cy="438433"/>
          </a:xfrm>
          <a:custGeom>
            <a:avLst/>
            <a:gdLst>
              <a:gd name="connsiteX0" fmla="*/ 1329928 w 1350239"/>
              <a:gd name="connsiteY0" fmla="*/ 157261 h 1349340"/>
              <a:gd name="connsiteX1" fmla="*/ 1282826 w 1350239"/>
              <a:gd name="connsiteY1" fmla="*/ 50213 h 1349340"/>
              <a:gd name="connsiteX2" fmla="*/ 1261463 w 1350239"/>
              <a:gd name="connsiteY2" fmla="*/ 41211 h 1349340"/>
              <a:gd name="connsiteX3" fmla="*/ 1151767 w 1350239"/>
              <a:gd name="connsiteY3" fmla="*/ 82077 h 1349340"/>
              <a:gd name="connsiteX4" fmla="*/ 994564 w 1350239"/>
              <a:gd name="connsiteY4" fmla="*/ 231810 h 1349340"/>
              <a:gd name="connsiteX5" fmla="*/ 985517 w 1350239"/>
              <a:gd name="connsiteY5" fmla="*/ 407840 h 1349340"/>
              <a:gd name="connsiteX6" fmla="*/ 879962 w 1350239"/>
              <a:gd name="connsiteY6" fmla="*/ 316121 h 1349340"/>
              <a:gd name="connsiteX7" fmla="*/ 788228 w 1350239"/>
              <a:gd name="connsiteY7" fmla="*/ 175709 h 1349340"/>
              <a:gd name="connsiteX8" fmla="*/ 757507 w 1350239"/>
              <a:gd name="connsiteY8" fmla="*/ 200638 h 1349340"/>
              <a:gd name="connsiteX9" fmla="*/ 830548 w 1350239"/>
              <a:gd name="connsiteY9" fmla="*/ 307926 h 1349340"/>
              <a:gd name="connsiteX10" fmla="*/ 650227 w 1350239"/>
              <a:gd name="connsiteY10" fmla="*/ 272824 h 1349340"/>
              <a:gd name="connsiteX11" fmla="*/ 478903 w 1350239"/>
              <a:gd name="connsiteY11" fmla="*/ 39482 h 1349340"/>
              <a:gd name="connsiteX12" fmla="*/ 528845 w 1350239"/>
              <a:gd name="connsiteY12" fmla="*/ 44571 h 1349340"/>
              <a:gd name="connsiteX13" fmla="*/ 683482 w 1350239"/>
              <a:gd name="connsiteY13" fmla="*/ 124161 h 1349340"/>
              <a:gd name="connsiteX14" fmla="*/ 709157 w 1350239"/>
              <a:gd name="connsiteY14" fmla="*/ 94068 h 1349340"/>
              <a:gd name="connsiteX15" fmla="*/ 536448 w 1350239"/>
              <a:gd name="connsiteY15" fmla="*/ 5773 h 1349340"/>
              <a:gd name="connsiteX16" fmla="*/ 230496 w 1350239"/>
              <a:gd name="connsiteY16" fmla="*/ 73084 h 1349340"/>
              <a:gd name="connsiteX17" fmla="*/ 92074 w 1350239"/>
              <a:gd name="connsiteY17" fmla="*/ 171813 h 1349340"/>
              <a:gd name="connsiteX18" fmla="*/ 89723 w 1350239"/>
              <a:gd name="connsiteY18" fmla="*/ 198950 h 1349340"/>
              <a:gd name="connsiteX19" fmla="*/ 178511 w 1350239"/>
              <a:gd name="connsiteY19" fmla="*/ 338117 h 1349340"/>
              <a:gd name="connsiteX20" fmla="*/ 272090 w 1350239"/>
              <a:gd name="connsiteY20" fmla="*/ 434163 h 1349340"/>
              <a:gd name="connsiteX21" fmla="*/ 245211 w 1350239"/>
              <a:gd name="connsiteY21" fmla="*/ 458440 h 1349340"/>
              <a:gd name="connsiteX22" fmla="*/ 139993 w 1350239"/>
              <a:gd name="connsiteY22" fmla="*/ 615611 h 1349340"/>
              <a:gd name="connsiteX23" fmla="*/ 107678 w 1350239"/>
              <a:gd name="connsiteY23" fmla="*/ 780005 h 1349340"/>
              <a:gd name="connsiteX24" fmla="*/ 186239 w 1350239"/>
              <a:gd name="connsiteY24" fmla="*/ 1041078 h 1349340"/>
              <a:gd name="connsiteX25" fmla="*/ 393267 w 1350239"/>
              <a:gd name="connsiteY25" fmla="*/ 1208501 h 1349340"/>
              <a:gd name="connsiteX26" fmla="*/ 408155 w 1350239"/>
              <a:gd name="connsiteY26" fmla="*/ 1171869 h 1349340"/>
              <a:gd name="connsiteX27" fmla="*/ 322526 w 1350239"/>
              <a:gd name="connsiteY27" fmla="*/ 1124836 h 1349340"/>
              <a:gd name="connsiteX28" fmla="*/ 288916 w 1350239"/>
              <a:gd name="connsiteY28" fmla="*/ 968932 h 1349340"/>
              <a:gd name="connsiteX29" fmla="*/ 312604 w 1350239"/>
              <a:gd name="connsiteY29" fmla="*/ 897948 h 1349340"/>
              <a:gd name="connsiteX30" fmla="*/ 341676 w 1350239"/>
              <a:gd name="connsiteY30" fmla="*/ 826990 h 1349340"/>
              <a:gd name="connsiteX31" fmla="*/ 322418 w 1350239"/>
              <a:gd name="connsiteY31" fmla="*/ 767735 h 1349340"/>
              <a:gd name="connsiteX32" fmla="*/ 275356 w 1350239"/>
              <a:gd name="connsiteY32" fmla="*/ 746906 h 1349340"/>
              <a:gd name="connsiteX33" fmla="*/ 249499 w 1350239"/>
              <a:gd name="connsiteY33" fmla="*/ 736801 h 1349340"/>
              <a:gd name="connsiteX34" fmla="*/ 215980 w 1350239"/>
              <a:gd name="connsiteY34" fmla="*/ 682338 h 1349340"/>
              <a:gd name="connsiteX35" fmla="*/ 179806 w 1350239"/>
              <a:gd name="connsiteY35" fmla="*/ 622959 h 1349340"/>
              <a:gd name="connsiteX36" fmla="*/ 304768 w 1350239"/>
              <a:gd name="connsiteY36" fmla="*/ 458556 h 1349340"/>
              <a:gd name="connsiteX37" fmla="*/ 471572 w 1350239"/>
              <a:gd name="connsiteY37" fmla="*/ 520449 h 1349340"/>
              <a:gd name="connsiteX38" fmla="*/ 411331 w 1350239"/>
              <a:gd name="connsiteY38" fmla="*/ 710093 h 1349340"/>
              <a:gd name="connsiteX39" fmla="*/ 595454 w 1350239"/>
              <a:gd name="connsiteY39" fmla="*/ 764323 h 1349340"/>
              <a:gd name="connsiteX40" fmla="*/ 631363 w 1350239"/>
              <a:gd name="connsiteY40" fmla="*/ 759013 h 1349340"/>
              <a:gd name="connsiteX41" fmla="*/ 637995 w 1350239"/>
              <a:gd name="connsiteY41" fmla="*/ 760446 h 1349340"/>
              <a:gd name="connsiteX42" fmla="*/ 652248 w 1350239"/>
              <a:gd name="connsiteY42" fmla="*/ 884039 h 1349340"/>
              <a:gd name="connsiteX43" fmla="*/ 675408 w 1350239"/>
              <a:gd name="connsiteY43" fmla="*/ 1040411 h 1349340"/>
              <a:gd name="connsiteX44" fmla="*/ 725117 w 1350239"/>
              <a:gd name="connsiteY44" fmla="*/ 1064459 h 1349340"/>
              <a:gd name="connsiteX45" fmla="*/ 764204 w 1350239"/>
              <a:gd name="connsiteY45" fmla="*/ 1055629 h 1349340"/>
              <a:gd name="connsiteX46" fmla="*/ 876505 w 1350239"/>
              <a:gd name="connsiteY46" fmla="*/ 892464 h 1349340"/>
              <a:gd name="connsiteX47" fmla="*/ 875665 w 1350239"/>
              <a:gd name="connsiteY47" fmla="*/ 775888 h 1349340"/>
              <a:gd name="connsiteX48" fmla="*/ 973268 w 1350239"/>
              <a:gd name="connsiteY48" fmla="*/ 694485 h 1349340"/>
              <a:gd name="connsiteX49" fmla="*/ 983150 w 1350239"/>
              <a:gd name="connsiteY49" fmla="*/ 789567 h 1349340"/>
              <a:gd name="connsiteX50" fmla="*/ 857519 w 1350239"/>
              <a:gd name="connsiteY50" fmla="*/ 1083301 h 1349340"/>
              <a:gd name="connsiteX51" fmla="*/ 519005 w 1350239"/>
              <a:gd name="connsiteY51" fmla="*/ 1199796 h 1349340"/>
              <a:gd name="connsiteX52" fmla="*/ 514675 w 1350239"/>
              <a:gd name="connsiteY52" fmla="*/ 1239098 h 1349340"/>
              <a:gd name="connsiteX53" fmla="*/ 885198 w 1350239"/>
              <a:gd name="connsiteY53" fmla="*/ 1111568 h 1349340"/>
              <a:gd name="connsiteX54" fmla="*/ 1022739 w 1350239"/>
              <a:gd name="connsiteY54" fmla="*/ 789986 h 1349340"/>
              <a:gd name="connsiteX55" fmla="*/ 814788 w 1350239"/>
              <a:gd name="connsiteY55" fmla="*/ 402249 h 1349340"/>
              <a:gd name="connsiteX56" fmla="*/ 871227 w 1350239"/>
              <a:gd name="connsiteY56" fmla="*/ 358180 h 1349340"/>
              <a:gd name="connsiteX57" fmla="*/ 992362 w 1350239"/>
              <a:gd name="connsiteY57" fmla="*/ 479410 h 1349340"/>
              <a:gd name="connsiteX58" fmla="*/ 1083673 w 1350239"/>
              <a:gd name="connsiteY58" fmla="*/ 870491 h 1349340"/>
              <a:gd name="connsiteX59" fmla="*/ 479581 w 1350239"/>
              <a:gd name="connsiteY59" fmla="*/ 1302660 h 1349340"/>
              <a:gd name="connsiteX60" fmla="*/ 138055 w 1350239"/>
              <a:gd name="connsiteY60" fmla="*/ 1090590 h 1349340"/>
              <a:gd name="connsiteX61" fmla="*/ 46744 w 1350239"/>
              <a:gd name="connsiteY61" fmla="*/ 699509 h 1349340"/>
              <a:gd name="connsiteX62" fmla="*/ 7690 w 1350239"/>
              <a:gd name="connsiteY62" fmla="*/ 693070 h 1349340"/>
              <a:gd name="connsiteX63" fmla="*/ 105864 w 1350239"/>
              <a:gd name="connsiteY63" fmla="*/ 1113626 h 1349340"/>
              <a:gd name="connsiteX64" fmla="*/ 473130 w 1350239"/>
              <a:gd name="connsiteY64" fmla="*/ 1341673 h 1349340"/>
              <a:gd name="connsiteX65" fmla="*/ 566413 w 1350239"/>
              <a:gd name="connsiteY65" fmla="*/ 1349341 h 1349340"/>
              <a:gd name="connsiteX66" fmla="*/ 894322 w 1350239"/>
              <a:gd name="connsiteY66" fmla="*/ 1243635 h 1349340"/>
              <a:gd name="connsiteX67" fmla="*/ 1122726 w 1350239"/>
              <a:gd name="connsiteY67" fmla="*/ 876932 h 1349340"/>
              <a:gd name="connsiteX68" fmla="*/ 1083483 w 1350239"/>
              <a:gd name="connsiteY68" fmla="*/ 559814 h 1349340"/>
              <a:gd name="connsiteX69" fmla="*/ 1174763 w 1350239"/>
              <a:gd name="connsiteY69" fmla="*/ 523915 h 1349340"/>
              <a:gd name="connsiteX70" fmla="*/ 1331949 w 1350239"/>
              <a:gd name="connsiteY70" fmla="*/ 374183 h 1349340"/>
              <a:gd name="connsiteX71" fmla="*/ 1329928 w 1350239"/>
              <a:gd name="connsiteY71" fmla="*/ 157261 h 1349340"/>
              <a:gd name="connsiteX72" fmla="*/ 180960 w 1350239"/>
              <a:gd name="connsiteY72" fmla="*/ 700786 h 1349340"/>
              <a:gd name="connsiteX73" fmla="*/ 224097 w 1350239"/>
              <a:gd name="connsiteY73" fmla="*/ 767117 h 1349340"/>
              <a:gd name="connsiteX74" fmla="*/ 263718 w 1350239"/>
              <a:gd name="connsiteY74" fmla="*/ 784692 h 1349340"/>
              <a:gd name="connsiteX75" fmla="*/ 303193 w 1350239"/>
              <a:gd name="connsiteY75" fmla="*/ 817675 h 1349340"/>
              <a:gd name="connsiteX76" fmla="*/ 277039 w 1350239"/>
              <a:gd name="connsiteY76" fmla="*/ 880580 h 1349340"/>
              <a:gd name="connsiteX77" fmla="*/ 255587 w 1350239"/>
              <a:gd name="connsiteY77" fmla="*/ 990279 h 1349340"/>
              <a:gd name="connsiteX78" fmla="*/ 285542 w 1350239"/>
              <a:gd name="connsiteY78" fmla="*/ 1095161 h 1349340"/>
              <a:gd name="connsiteX79" fmla="*/ 163541 w 1350239"/>
              <a:gd name="connsiteY79" fmla="*/ 668898 h 1349340"/>
              <a:gd name="connsiteX80" fmla="*/ 180960 w 1350239"/>
              <a:gd name="connsiteY80" fmla="*/ 700786 h 1349340"/>
              <a:gd name="connsiteX81" fmla="*/ 1138735 w 1350239"/>
              <a:gd name="connsiteY81" fmla="*/ 312332 h 1349340"/>
              <a:gd name="connsiteX82" fmla="*/ 1082478 w 1350239"/>
              <a:gd name="connsiteY82" fmla="*/ 176195 h 1349340"/>
              <a:gd name="connsiteX83" fmla="*/ 1168667 w 1350239"/>
              <a:gd name="connsiteY83" fmla="*/ 117845 h 1349340"/>
              <a:gd name="connsiteX84" fmla="*/ 1231218 w 1350239"/>
              <a:gd name="connsiteY84" fmla="*/ 91548 h 1349340"/>
              <a:gd name="connsiteX85" fmla="*/ 1267715 w 1350239"/>
              <a:gd name="connsiteY85" fmla="*/ 106875 h 1349340"/>
              <a:gd name="connsiteX86" fmla="*/ 1292475 w 1350239"/>
              <a:gd name="connsiteY86" fmla="*/ 170076 h 1349340"/>
              <a:gd name="connsiteX87" fmla="*/ 1310406 w 1350239"/>
              <a:gd name="connsiteY87" fmla="*/ 265371 h 1349340"/>
              <a:gd name="connsiteX88" fmla="*/ 1178565 w 1350239"/>
              <a:gd name="connsiteY88" fmla="*/ 319686 h 1349340"/>
              <a:gd name="connsiteX89" fmla="*/ 1031029 w 1350239"/>
              <a:gd name="connsiteY89" fmla="*/ 247203 h 1349340"/>
              <a:gd name="connsiteX90" fmla="*/ 1053131 w 1350239"/>
              <a:gd name="connsiteY90" fmla="*/ 208833 h 1349340"/>
              <a:gd name="connsiteX91" fmla="*/ 1117175 w 1350239"/>
              <a:gd name="connsiteY91" fmla="*/ 363788 h 1349340"/>
              <a:gd name="connsiteX92" fmla="*/ 1059706 w 1350239"/>
              <a:gd name="connsiteY92" fmla="*/ 501012 h 1349340"/>
              <a:gd name="connsiteX93" fmla="*/ 1034055 w 1350239"/>
              <a:gd name="connsiteY93" fmla="*/ 435917 h 1349340"/>
              <a:gd name="connsiteX94" fmla="*/ 1031029 w 1350239"/>
              <a:gd name="connsiteY94" fmla="*/ 247203 h 1349340"/>
              <a:gd name="connsiteX95" fmla="*/ 1157854 w 1350239"/>
              <a:gd name="connsiteY95" fmla="*/ 488147 h 1349340"/>
              <a:gd name="connsiteX96" fmla="*/ 1097275 w 1350239"/>
              <a:gd name="connsiteY96" fmla="*/ 513753 h 1349340"/>
              <a:gd name="connsiteX97" fmla="*/ 1156915 w 1350239"/>
              <a:gd name="connsiteY97" fmla="*/ 371381 h 1349340"/>
              <a:gd name="connsiteX98" fmla="*/ 1308723 w 1350239"/>
              <a:gd name="connsiteY98" fmla="*/ 308830 h 1349340"/>
              <a:gd name="connsiteX99" fmla="*/ 1295486 w 1350239"/>
              <a:gd name="connsiteY99" fmla="*/ 358789 h 1349340"/>
              <a:gd name="connsiteX100" fmla="*/ 1157854 w 1350239"/>
              <a:gd name="connsiteY100" fmla="*/ 488147 h 1349340"/>
              <a:gd name="connsiteX101" fmla="*/ 444032 w 1350239"/>
              <a:gd name="connsiteY101" fmla="*/ 476897 h 1349340"/>
              <a:gd name="connsiteX102" fmla="*/ 423330 w 1350239"/>
              <a:gd name="connsiteY102" fmla="*/ 471957 h 1349340"/>
              <a:gd name="connsiteX103" fmla="*/ 642425 w 1350239"/>
              <a:gd name="connsiteY103" fmla="*/ 311590 h 1349340"/>
              <a:gd name="connsiteX104" fmla="*/ 822828 w 1350239"/>
              <a:gd name="connsiteY104" fmla="*/ 346698 h 1349340"/>
              <a:gd name="connsiteX105" fmla="*/ 444032 w 1350239"/>
              <a:gd name="connsiteY105" fmla="*/ 476897 h 1349340"/>
              <a:gd name="connsiteX106" fmla="*/ 243801 w 1350239"/>
              <a:gd name="connsiteY106" fmla="*/ 353221 h 1349340"/>
              <a:gd name="connsiteX107" fmla="*/ 142880 w 1350239"/>
              <a:gd name="connsiteY107" fmla="*/ 214351 h 1349340"/>
              <a:gd name="connsiteX108" fmla="*/ 372457 w 1350239"/>
              <a:gd name="connsiteY108" fmla="*/ 259046 h 1349340"/>
              <a:gd name="connsiteX109" fmla="*/ 284347 w 1350239"/>
              <a:gd name="connsiteY109" fmla="*/ 89489 h 1349340"/>
              <a:gd name="connsiteX110" fmla="*/ 380400 w 1350239"/>
              <a:gd name="connsiteY110" fmla="*/ 220313 h 1349340"/>
              <a:gd name="connsiteX111" fmla="*/ 149338 w 1350239"/>
              <a:gd name="connsiteY111" fmla="*/ 175338 h 1349340"/>
              <a:gd name="connsiteX112" fmla="*/ 284347 w 1350239"/>
              <a:gd name="connsiteY112" fmla="*/ 89489 h 1349340"/>
              <a:gd name="connsiteX113" fmla="*/ 437673 w 1350239"/>
              <a:gd name="connsiteY113" fmla="*/ 231464 h 1349340"/>
              <a:gd name="connsiteX114" fmla="*/ 321223 w 1350239"/>
              <a:gd name="connsiteY114" fmla="*/ 72853 h 1349340"/>
              <a:gd name="connsiteX115" fmla="*/ 431866 w 1350239"/>
              <a:gd name="connsiteY115" fmla="*/ 42282 h 1349340"/>
              <a:gd name="connsiteX116" fmla="*/ 592963 w 1350239"/>
              <a:gd name="connsiteY116" fmla="*/ 261681 h 1349340"/>
              <a:gd name="connsiteX117" fmla="*/ 425350 w 1350239"/>
              <a:gd name="connsiteY117" fmla="*/ 269341 h 1349340"/>
              <a:gd name="connsiteX118" fmla="*/ 589540 w 1350239"/>
              <a:gd name="connsiteY118" fmla="*/ 301295 h 1349340"/>
              <a:gd name="connsiteX119" fmla="*/ 378816 w 1350239"/>
              <a:gd name="connsiteY119" fmla="*/ 455527 h 1349340"/>
              <a:gd name="connsiteX120" fmla="*/ 272024 w 1350239"/>
              <a:gd name="connsiteY120" fmla="*/ 381568 h 1349340"/>
              <a:gd name="connsiteX121" fmla="*/ 962513 w 1350239"/>
              <a:gd name="connsiteY121" fmla="*/ 655349 h 1349340"/>
              <a:gd name="connsiteX122" fmla="*/ 839621 w 1350239"/>
              <a:gd name="connsiteY122" fmla="*/ 759514 h 1349340"/>
              <a:gd name="connsiteX123" fmla="*/ 837370 w 1350239"/>
              <a:gd name="connsiteY123" fmla="*/ 898534 h 1349340"/>
              <a:gd name="connsiteX124" fmla="*/ 748616 w 1350239"/>
              <a:gd name="connsiteY124" fmla="*/ 1019294 h 1349340"/>
              <a:gd name="connsiteX125" fmla="*/ 706799 w 1350239"/>
              <a:gd name="connsiteY125" fmla="*/ 1016321 h 1349340"/>
              <a:gd name="connsiteX126" fmla="*/ 691837 w 1350239"/>
              <a:gd name="connsiteY126" fmla="*/ 884311 h 1349340"/>
              <a:gd name="connsiteX127" fmla="*/ 664306 w 1350239"/>
              <a:gd name="connsiteY127" fmla="*/ 730912 h 1349340"/>
              <a:gd name="connsiteX128" fmla="*/ 626490 w 1350239"/>
              <a:gd name="connsiteY128" fmla="*/ 719778 h 1349340"/>
              <a:gd name="connsiteX129" fmla="*/ 589219 w 1350239"/>
              <a:gd name="connsiteY129" fmla="*/ 725279 h 1349340"/>
              <a:gd name="connsiteX130" fmla="*/ 446936 w 1350239"/>
              <a:gd name="connsiteY130" fmla="*/ 692798 h 1349340"/>
              <a:gd name="connsiteX131" fmla="*/ 521537 w 1350239"/>
              <a:gd name="connsiteY131" fmla="*/ 534046 h 1349340"/>
              <a:gd name="connsiteX132" fmla="*/ 541553 w 1350239"/>
              <a:gd name="connsiteY132" fmla="*/ 518800 h 1349340"/>
              <a:gd name="connsiteX133" fmla="*/ 778885 w 1350239"/>
              <a:gd name="connsiteY133" fmla="*/ 426455 h 1349340"/>
              <a:gd name="connsiteX134" fmla="*/ 962513 w 1350239"/>
              <a:gd name="connsiteY134" fmla="*/ 655349 h 13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350239" h="1349340">
                <a:moveTo>
                  <a:pt x="1329928" y="157261"/>
                </a:moveTo>
                <a:cubicBezTo>
                  <a:pt x="1310406" y="95954"/>
                  <a:pt x="1283947" y="52058"/>
                  <a:pt x="1282826" y="50213"/>
                </a:cubicBezTo>
                <a:cubicBezTo>
                  <a:pt x="1278487" y="43073"/>
                  <a:pt x="1269554" y="39358"/>
                  <a:pt x="1261463" y="41211"/>
                </a:cubicBezTo>
                <a:cubicBezTo>
                  <a:pt x="1259368" y="41689"/>
                  <a:pt x="1209403" y="53334"/>
                  <a:pt x="1151767" y="82077"/>
                </a:cubicBezTo>
                <a:cubicBezTo>
                  <a:pt x="1073959" y="120867"/>
                  <a:pt x="1019604" y="172653"/>
                  <a:pt x="994564" y="231810"/>
                </a:cubicBezTo>
                <a:cubicBezTo>
                  <a:pt x="973722" y="281076"/>
                  <a:pt x="970728" y="341305"/>
                  <a:pt x="985517" y="407840"/>
                </a:cubicBezTo>
                <a:cubicBezTo>
                  <a:pt x="954018" y="372715"/>
                  <a:pt x="918586" y="341988"/>
                  <a:pt x="879962" y="316121"/>
                </a:cubicBezTo>
                <a:cubicBezTo>
                  <a:pt x="868167" y="292853"/>
                  <a:pt x="836981" y="235574"/>
                  <a:pt x="788228" y="175709"/>
                </a:cubicBezTo>
                <a:cubicBezTo>
                  <a:pt x="772171" y="156001"/>
                  <a:pt x="741283" y="180733"/>
                  <a:pt x="757507" y="200638"/>
                </a:cubicBezTo>
                <a:cubicBezTo>
                  <a:pt x="790357" y="240986"/>
                  <a:pt x="815084" y="280665"/>
                  <a:pt x="830548" y="307926"/>
                </a:cubicBezTo>
                <a:lnTo>
                  <a:pt x="650227" y="272824"/>
                </a:lnTo>
                <a:lnTo>
                  <a:pt x="478903" y="39482"/>
                </a:lnTo>
                <a:cubicBezTo>
                  <a:pt x="495539" y="39712"/>
                  <a:pt x="512234" y="41318"/>
                  <a:pt x="528845" y="44571"/>
                </a:cubicBezTo>
                <a:cubicBezTo>
                  <a:pt x="581506" y="54866"/>
                  <a:pt x="633525" y="81649"/>
                  <a:pt x="683482" y="124161"/>
                </a:cubicBezTo>
                <a:cubicBezTo>
                  <a:pt x="703055" y="140822"/>
                  <a:pt x="728475" y="110498"/>
                  <a:pt x="709157" y="94068"/>
                </a:cubicBezTo>
                <a:cubicBezTo>
                  <a:pt x="653971" y="47108"/>
                  <a:pt x="595866" y="17394"/>
                  <a:pt x="536448" y="5773"/>
                </a:cubicBezTo>
                <a:cubicBezTo>
                  <a:pt x="445747" y="-11950"/>
                  <a:pt x="339962" y="11316"/>
                  <a:pt x="230496" y="73084"/>
                </a:cubicBezTo>
                <a:cubicBezTo>
                  <a:pt x="148909" y="119121"/>
                  <a:pt x="94350" y="169689"/>
                  <a:pt x="92074" y="171813"/>
                </a:cubicBezTo>
                <a:cubicBezTo>
                  <a:pt x="84774" y="178624"/>
                  <a:pt x="83611" y="190994"/>
                  <a:pt x="89723" y="198950"/>
                </a:cubicBezTo>
                <a:cubicBezTo>
                  <a:pt x="97723" y="215340"/>
                  <a:pt x="128042" y="274464"/>
                  <a:pt x="178511" y="338117"/>
                </a:cubicBezTo>
                <a:cubicBezTo>
                  <a:pt x="208261" y="375648"/>
                  <a:pt x="239635" y="407766"/>
                  <a:pt x="272090" y="434163"/>
                </a:cubicBezTo>
                <a:cubicBezTo>
                  <a:pt x="262869" y="441879"/>
                  <a:pt x="253895" y="449950"/>
                  <a:pt x="245211" y="458440"/>
                </a:cubicBezTo>
                <a:cubicBezTo>
                  <a:pt x="198825" y="503747"/>
                  <a:pt x="163310" y="557187"/>
                  <a:pt x="139993" y="615611"/>
                </a:cubicBezTo>
                <a:cubicBezTo>
                  <a:pt x="119382" y="667234"/>
                  <a:pt x="108297" y="722766"/>
                  <a:pt x="107678" y="780005"/>
                </a:cubicBezTo>
                <a:cubicBezTo>
                  <a:pt x="106656" y="873603"/>
                  <a:pt x="133816" y="963876"/>
                  <a:pt x="186239" y="1041078"/>
                </a:cubicBezTo>
                <a:cubicBezTo>
                  <a:pt x="237449" y="1116485"/>
                  <a:pt x="309040" y="1174382"/>
                  <a:pt x="393267" y="1208501"/>
                </a:cubicBezTo>
                <a:cubicBezTo>
                  <a:pt x="416839" y="1218031"/>
                  <a:pt x="431742" y="1181422"/>
                  <a:pt x="408155" y="1171869"/>
                </a:cubicBezTo>
                <a:cubicBezTo>
                  <a:pt x="377638" y="1159508"/>
                  <a:pt x="348967" y="1143670"/>
                  <a:pt x="322526" y="1124836"/>
                </a:cubicBezTo>
                <a:cubicBezTo>
                  <a:pt x="325908" y="1106107"/>
                  <a:pt x="333750" y="1038706"/>
                  <a:pt x="288916" y="968932"/>
                </a:cubicBezTo>
                <a:cubicBezTo>
                  <a:pt x="282638" y="959173"/>
                  <a:pt x="301403" y="920845"/>
                  <a:pt x="312604" y="897948"/>
                </a:cubicBezTo>
                <a:cubicBezTo>
                  <a:pt x="324166" y="874354"/>
                  <a:pt x="336102" y="849960"/>
                  <a:pt x="341676" y="826990"/>
                </a:cubicBezTo>
                <a:cubicBezTo>
                  <a:pt x="347599" y="802588"/>
                  <a:pt x="340935" y="782105"/>
                  <a:pt x="322418" y="767735"/>
                </a:cubicBezTo>
                <a:cubicBezTo>
                  <a:pt x="308827" y="757185"/>
                  <a:pt x="291036" y="751724"/>
                  <a:pt x="275356" y="746906"/>
                </a:cubicBezTo>
                <a:cubicBezTo>
                  <a:pt x="265171" y="743776"/>
                  <a:pt x="253623" y="740236"/>
                  <a:pt x="249499" y="736801"/>
                </a:cubicBezTo>
                <a:cubicBezTo>
                  <a:pt x="241005" y="729694"/>
                  <a:pt x="227131" y="703430"/>
                  <a:pt x="215980" y="682338"/>
                </a:cubicBezTo>
                <a:cubicBezTo>
                  <a:pt x="203609" y="658940"/>
                  <a:pt x="191831" y="636672"/>
                  <a:pt x="179806" y="622959"/>
                </a:cubicBezTo>
                <a:cubicBezTo>
                  <a:pt x="206867" y="558785"/>
                  <a:pt x="250333" y="502001"/>
                  <a:pt x="304768" y="458556"/>
                </a:cubicBezTo>
                <a:cubicBezTo>
                  <a:pt x="354495" y="492381"/>
                  <a:pt x="411246" y="515720"/>
                  <a:pt x="471572" y="520449"/>
                </a:cubicBezTo>
                <a:cubicBezTo>
                  <a:pt x="401614" y="574572"/>
                  <a:pt x="378981" y="643697"/>
                  <a:pt x="411331" y="710093"/>
                </a:cubicBezTo>
                <a:cubicBezTo>
                  <a:pt x="449104" y="787623"/>
                  <a:pt x="526856" y="775236"/>
                  <a:pt x="595454" y="764323"/>
                </a:cubicBezTo>
                <a:cubicBezTo>
                  <a:pt x="607323" y="762430"/>
                  <a:pt x="619603" y="760478"/>
                  <a:pt x="631363" y="759013"/>
                </a:cubicBezTo>
                <a:cubicBezTo>
                  <a:pt x="635776" y="758460"/>
                  <a:pt x="637104" y="759662"/>
                  <a:pt x="637995" y="760446"/>
                </a:cubicBezTo>
                <a:cubicBezTo>
                  <a:pt x="653014" y="773788"/>
                  <a:pt x="652569" y="837506"/>
                  <a:pt x="652248" y="884039"/>
                </a:cubicBezTo>
                <a:cubicBezTo>
                  <a:pt x="651811" y="948401"/>
                  <a:pt x="651399" y="1009197"/>
                  <a:pt x="675408" y="1040411"/>
                </a:cubicBezTo>
                <a:cubicBezTo>
                  <a:pt x="687656" y="1056323"/>
                  <a:pt x="704903" y="1064459"/>
                  <a:pt x="725117" y="1064459"/>
                </a:cubicBezTo>
                <a:cubicBezTo>
                  <a:pt x="737233" y="1064459"/>
                  <a:pt x="750396" y="1061543"/>
                  <a:pt x="764204" y="1055629"/>
                </a:cubicBezTo>
                <a:cubicBezTo>
                  <a:pt x="823910" y="1030099"/>
                  <a:pt x="885973" y="953261"/>
                  <a:pt x="876505" y="892464"/>
                </a:cubicBezTo>
                <a:cubicBezTo>
                  <a:pt x="868233" y="839311"/>
                  <a:pt x="862756" y="804194"/>
                  <a:pt x="875665" y="775888"/>
                </a:cubicBezTo>
                <a:cubicBezTo>
                  <a:pt x="887599" y="749689"/>
                  <a:pt x="916450" y="725435"/>
                  <a:pt x="973268" y="694485"/>
                </a:cubicBezTo>
                <a:cubicBezTo>
                  <a:pt x="980074" y="725081"/>
                  <a:pt x="983505" y="756913"/>
                  <a:pt x="983150" y="789567"/>
                </a:cubicBezTo>
                <a:cubicBezTo>
                  <a:pt x="981938" y="901029"/>
                  <a:pt x="937317" y="1005352"/>
                  <a:pt x="857519" y="1083301"/>
                </a:cubicBezTo>
                <a:cubicBezTo>
                  <a:pt x="768336" y="1170420"/>
                  <a:pt x="642993" y="1213443"/>
                  <a:pt x="519005" y="1199796"/>
                </a:cubicBezTo>
                <a:cubicBezTo>
                  <a:pt x="493742" y="1197061"/>
                  <a:pt x="489378" y="1236315"/>
                  <a:pt x="514675" y="1239098"/>
                </a:cubicBezTo>
                <a:cubicBezTo>
                  <a:pt x="650392" y="1254020"/>
                  <a:pt x="787610" y="1206912"/>
                  <a:pt x="885198" y="1111568"/>
                </a:cubicBezTo>
                <a:cubicBezTo>
                  <a:pt x="972567" y="1026220"/>
                  <a:pt x="1021411" y="912024"/>
                  <a:pt x="1022739" y="789986"/>
                </a:cubicBezTo>
                <a:cubicBezTo>
                  <a:pt x="1024504" y="628179"/>
                  <a:pt x="941358" y="484828"/>
                  <a:pt x="814788" y="402249"/>
                </a:cubicBezTo>
                <a:cubicBezTo>
                  <a:pt x="840940" y="383628"/>
                  <a:pt x="860423" y="367526"/>
                  <a:pt x="871227" y="358180"/>
                </a:cubicBezTo>
                <a:cubicBezTo>
                  <a:pt x="917372" y="391237"/>
                  <a:pt x="958307" y="431964"/>
                  <a:pt x="992362" y="479410"/>
                </a:cubicBezTo>
                <a:cubicBezTo>
                  <a:pt x="1074115" y="593334"/>
                  <a:pt x="1106536" y="732213"/>
                  <a:pt x="1083673" y="870491"/>
                </a:cubicBezTo>
                <a:cubicBezTo>
                  <a:pt x="1036455" y="1155934"/>
                  <a:pt x="765490" y="1349826"/>
                  <a:pt x="479581" y="1302660"/>
                </a:cubicBezTo>
                <a:cubicBezTo>
                  <a:pt x="341091" y="1279822"/>
                  <a:pt x="219808" y="1204517"/>
                  <a:pt x="138055" y="1090590"/>
                </a:cubicBezTo>
                <a:cubicBezTo>
                  <a:pt x="56295" y="976674"/>
                  <a:pt x="23873" y="837778"/>
                  <a:pt x="46744" y="699509"/>
                </a:cubicBezTo>
                <a:cubicBezTo>
                  <a:pt x="50851" y="674628"/>
                  <a:pt x="11814" y="668099"/>
                  <a:pt x="7690" y="693070"/>
                </a:cubicBezTo>
                <a:cubicBezTo>
                  <a:pt x="-16913" y="841765"/>
                  <a:pt x="17967" y="991120"/>
                  <a:pt x="105864" y="1113626"/>
                </a:cubicBezTo>
                <a:cubicBezTo>
                  <a:pt x="193777" y="1236116"/>
                  <a:pt x="324217" y="1317106"/>
                  <a:pt x="473130" y="1341673"/>
                </a:cubicBezTo>
                <a:cubicBezTo>
                  <a:pt x="504274" y="1346805"/>
                  <a:pt x="535451" y="1349341"/>
                  <a:pt x="566413" y="1349341"/>
                </a:cubicBezTo>
                <a:cubicBezTo>
                  <a:pt x="683448" y="1349341"/>
                  <a:pt x="797301" y="1313054"/>
                  <a:pt x="894322" y="1243635"/>
                </a:cubicBezTo>
                <a:cubicBezTo>
                  <a:pt x="1017024" y="1155852"/>
                  <a:pt x="1098141" y="1025628"/>
                  <a:pt x="1122726" y="876932"/>
                </a:cubicBezTo>
                <a:cubicBezTo>
                  <a:pt x="1140748" y="767973"/>
                  <a:pt x="1126802" y="658659"/>
                  <a:pt x="1083483" y="559814"/>
                </a:cubicBezTo>
                <a:cubicBezTo>
                  <a:pt x="1103476" y="553925"/>
                  <a:pt x="1137498" y="542496"/>
                  <a:pt x="1174763" y="523915"/>
                </a:cubicBezTo>
                <a:cubicBezTo>
                  <a:pt x="1252557" y="485126"/>
                  <a:pt x="1306918" y="433338"/>
                  <a:pt x="1331949" y="374183"/>
                </a:cubicBezTo>
                <a:cubicBezTo>
                  <a:pt x="1357005" y="315008"/>
                  <a:pt x="1356304" y="239997"/>
                  <a:pt x="1329928" y="157261"/>
                </a:cubicBezTo>
                <a:close/>
                <a:moveTo>
                  <a:pt x="180960" y="700786"/>
                </a:moveTo>
                <a:cubicBezTo>
                  <a:pt x="195691" y="728671"/>
                  <a:pt x="209621" y="755026"/>
                  <a:pt x="224097" y="767117"/>
                </a:cubicBezTo>
                <a:cubicBezTo>
                  <a:pt x="234348" y="775673"/>
                  <a:pt x="248617" y="780054"/>
                  <a:pt x="263718" y="784692"/>
                </a:cubicBezTo>
                <a:cubicBezTo>
                  <a:pt x="302410" y="796566"/>
                  <a:pt x="306905" y="802398"/>
                  <a:pt x="303193" y="817675"/>
                </a:cubicBezTo>
                <a:cubicBezTo>
                  <a:pt x="298639" y="836460"/>
                  <a:pt x="287653" y="858895"/>
                  <a:pt x="277039" y="880580"/>
                </a:cubicBezTo>
                <a:cubicBezTo>
                  <a:pt x="256592" y="922352"/>
                  <a:pt x="237285" y="961785"/>
                  <a:pt x="255587" y="990279"/>
                </a:cubicBezTo>
                <a:cubicBezTo>
                  <a:pt x="281543" y="1030669"/>
                  <a:pt x="285987" y="1070430"/>
                  <a:pt x="285542" y="1095161"/>
                </a:cubicBezTo>
                <a:cubicBezTo>
                  <a:pt x="167632" y="988995"/>
                  <a:pt x="119621" y="821308"/>
                  <a:pt x="163541" y="668898"/>
                </a:cubicBezTo>
                <a:cubicBezTo>
                  <a:pt x="169364" y="678862"/>
                  <a:pt x="175484" y="690441"/>
                  <a:pt x="180960" y="700786"/>
                </a:cubicBezTo>
                <a:close/>
                <a:moveTo>
                  <a:pt x="1138735" y="312332"/>
                </a:moveTo>
                <a:lnTo>
                  <a:pt x="1082478" y="176195"/>
                </a:lnTo>
                <a:cubicBezTo>
                  <a:pt x="1109853" y="150631"/>
                  <a:pt x="1141615" y="131392"/>
                  <a:pt x="1168667" y="117845"/>
                </a:cubicBezTo>
                <a:cubicBezTo>
                  <a:pt x="1191711" y="106298"/>
                  <a:pt x="1213634" y="97667"/>
                  <a:pt x="1231218" y="91548"/>
                </a:cubicBezTo>
                <a:close/>
                <a:moveTo>
                  <a:pt x="1267715" y="106875"/>
                </a:moveTo>
                <a:cubicBezTo>
                  <a:pt x="1275575" y="123741"/>
                  <a:pt x="1284688" y="145492"/>
                  <a:pt x="1292475" y="170076"/>
                </a:cubicBezTo>
                <a:cubicBezTo>
                  <a:pt x="1301012" y="197056"/>
                  <a:pt x="1308847" y="230492"/>
                  <a:pt x="1310406" y="265371"/>
                </a:cubicBezTo>
                <a:lnTo>
                  <a:pt x="1178565" y="319686"/>
                </a:lnTo>
                <a:close/>
                <a:moveTo>
                  <a:pt x="1031029" y="247203"/>
                </a:moveTo>
                <a:cubicBezTo>
                  <a:pt x="1036867" y="233417"/>
                  <a:pt x="1044413" y="220634"/>
                  <a:pt x="1053131" y="208833"/>
                </a:cubicBezTo>
                <a:lnTo>
                  <a:pt x="1117175" y="363788"/>
                </a:lnTo>
                <a:lnTo>
                  <a:pt x="1059706" y="501012"/>
                </a:lnTo>
                <a:cubicBezTo>
                  <a:pt x="1051630" y="483907"/>
                  <a:pt x="1042122" y="461439"/>
                  <a:pt x="1034055" y="435917"/>
                </a:cubicBezTo>
                <a:cubicBezTo>
                  <a:pt x="1017864" y="384815"/>
                  <a:pt x="1004207" y="310578"/>
                  <a:pt x="1031029" y="247203"/>
                </a:cubicBezTo>
                <a:close/>
                <a:moveTo>
                  <a:pt x="1157854" y="488147"/>
                </a:moveTo>
                <a:cubicBezTo>
                  <a:pt x="1135676" y="499266"/>
                  <a:pt x="1114513" y="507683"/>
                  <a:pt x="1097275" y="513753"/>
                </a:cubicBezTo>
                <a:lnTo>
                  <a:pt x="1156915" y="371381"/>
                </a:lnTo>
                <a:lnTo>
                  <a:pt x="1308723" y="308830"/>
                </a:lnTo>
                <a:cubicBezTo>
                  <a:pt x="1306521" y="325813"/>
                  <a:pt x="1302323" y="342648"/>
                  <a:pt x="1295486" y="358789"/>
                </a:cubicBezTo>
                <a:cubicBezTo>
                  <a:pt x="1268671" y="422162"/>
                  <a:pt x="1205841" y="464125"/>
                  <a:pt x="1157854" y="488147"/>
                </a:cubicBezTo>
                <a:close/>
                <a:moveTo>
                  <a:pt x="444032" y="476897"/>
                </a:moveTo>
                <a:cubicBezTo>
                  <a:pt x="437037" y="475531"/>
                  <a:pt x="430135" y="473859"/>
                  <a:pt x="423330" y="471957"/>
                </a:cubicBezTo>
                <a:lnTo>
                  <a:pt x="642425" y="311590"/>
                </a:lnTo>
                <a:lnTo>
                  <a:pt x="822828" y="346698"/>
                </a:lnTo>
                <a:cubicBezTo>
                  <a:pt x="757110" y="398403"/>
                  <a:pt x="597177" y="506859"/>
                  <a:pt x="444032" y="476897"/>
                </a:cubicBezTo>
                <a:close/>
                <a:moveTo>
                  <a:pt x="243801" y="353221"/>
                </a:moveTo>
                <a:cubicBezTo>
                  <a:pt x="196944" y="302794"/>
                  <a:pt x="162601" y="248875"/>
                  <a:pt x="142880" y="214351"/>
                </a:cubicBezTo>
                <a:lnTo>
                  <a:pt x="372457" y="259046"/>
                </a:lnTo>
                <a:close/>
                <a:moveTo>
                  <a:pt x="284347" y="89489"/>
                </a:moveTo>
                <a:lnTo>
                  <a:pt x="380400" y="220313"/>
                </a:lnTo>
                <a:lnTo>
                  <a:pt x="149338" y="175338"/>
                </a:lnTo>
                <a:cubicBezTo>
                  <a:pt x="178428" y="152402"/>
                  <a:pt x="226447" y="117968"/>
                  <a:pt x="284347" y="89489"/>
                </a:cubicBezTo>
                <a:close/>
                <a:moveTo>
                  <a:pt x="437673" y="231464"/>
                </a:moveTo>
                <a:lnTo>
                  <a:pt x="321223" y="72853"/>
                </a:lnTo>
                <a:cubicBezTo>
                  <a:pt x="356085" y="58547"/>
                  <a:pt x="393506" y="47289"/>
                  <a:pt x="431866" y="42282"/>
                </a:cubicBezTo>
                <a:lnTo>
                  <a:pt x="592963" y="261681"/>
                </a:lnTo>
                <a:close/>
                <a:moveTo>
                  <a:pt x="425350" y="269341"/>
                </a:moveTo>
                <a:lnTo>
                  <a:pt x="589540" y="301295"/>
                </a:lnTo>
                <a:lnTo>
                  <a:pt x="378816" y="455527"/>
                </a:lnTo>
                <a:cubicBezTo>
                  <a:pt x="339079" y="437201"/>
                  <a:pt x="303316" y="410855"/>
                  <a:pt x="272024" y="381568"/>
                </a:cubicBezTo>
                <a:close/>
                <a:moveTo>
                  <a:pt x="962513" y="655349"/>
                </a:moveTo>
                <a:cubicBezTo>
                  <a:pt x="891146" y="693316"/>
                  <a:pt x="856200" y="723137"/>
                  <a:pt x="839621" y="759514"/>
                </a:cubicBezTo>
                <a:cubicBezTo>
                  <a:pt x="821815" y="798578"/>
                  <a:pt x="828339" y="840504"/>
                  <a:pt x="837370" y="898534"/>
                </a:cubicBezTo>
                <a:cubicBezTo>
                  <a:pt x="842706" y="932753"/>
                  <a:pt x="801978" y="996473"/>
                  <a:pt x="748616" y="1019294"/>
                </a:cubicBezTo>
                <a:cubicBezTo>
                  <a:pt x="728870" y="1027736"/>
                  <a:pt x="714807" y="1026739"/>
                  <a:pt x="706799" y="1016321"/>
                </a:cubicBezTo>
                <a:cubicBezTo>
                  <a:pt x="691071" y="995881"/>
                  <a:pt x="691499" y="934014"/>
                  <a:pt x="691837" y="884311"/>
                </a:cubicBezTo>
                <a:cubicBezTo>
                  <a:pt x="692308" y="815541"/>
                  <a:pt x="692720" y="756154"/>
                  <a:pt x="664306" y="730912"/>
                </a:cubicBezTo>
                <a:cubicBezTo>
                  <a:pt x="654087" y="721836"/>
                  <a:pt x="641015" y="717999"/>
                  <a:pt x="626490" y="719778"/>
                </a:cubicBezTo>
                <a:cubicBezTo>
                  <a:pt x="614043" y="721326"/>
                  <a:pt x="601417" y="723335"/>
                  <a:pt x="589219" y="725279"/>
                </a:cubicBezTo>
                <a:cubicBezTo>
                  <a:pt x="516448" y="736858"/>
                  <a:pt x="470656" y="741494"/>
                  <a:pt x="446936" y="692798"/>
                </a:cubicBezTo>
                <a:cubicBezTo>
                  <a:pt x="408501" y="613925"/>
                  <a:pt x="486301" y="555500"/>
                  <a:pt x="521537" y="534046"/>
                </a:cubicBezTo>
                <a:cubicBezTo>
                  <a:pt x="528712" y="529679"/>
                  <a:pt x="535369" y="524533"/>
                  <a:pt x="541553" y="518800"/>
                </a:cubicBezTo>
                <a:cubicBezTo>
                  <a:pt x="626712" y="508638"/>
                  <a:pt x="707179" y="472153"/>
                  <a:pt x="778885" y="426455"/>
                </a:cubicBezTo>
                <a:cubicBezTo>
                  <a:pt x="864859" y="477747"/>
                  <a:pt x="930858" y="558918"/>
                  <a:pt x="962513" y="655349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109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Полилиния 20">
            <a:extLst>
              <a:ext uri="{FF2B5EF4-FFF2-40B4-BE49-F238E27FC236}">
                <a16:creationId xmlns:a16="http://schemas.microsoft.com/office/drawing/2014/main" id="{2C3FD8B7-C5D6-527F-B60D-457AFBA43E50}"/>
              </a:ext>
            </a:extLst>
          </p:cNvPr>
          <p:cNvSpPr>
            <a:spLocks noChangeAspect="1"/>
          </p:cNvSpPr>
          <p:nvPr/>
        </p:nvSpPr>
        <p:spPr>
          <a:xfrm>
            <a:off x="712469" y="3761416"/>
            <a:ext cx="438433" cy="438433"/>
          </a:xfrm>
          <a:custGeom>
            <a:avLst/>
            <a:gdLst>
              <a:gd name="connsiteX0" fmla="*/ 499075 w 1440000"/>
              <a:gd name="connsiteY0" fmla="*/ 712898 h 1440000"/>
              <a:gd name="connsiteX1" fmla="*/ 415538 w 1440000"/>
              <a:gd name="connsiteY1" fmla="*/ 725280 h 1440000"/>
              <a:gd name="connsiteX2" fmla="*/ 305378 w 1440000"/>
              <a:gd name="connsiteY2" fmla="*/ 791852 h 1440000"/>
              <a:gd name="connsiteX3" fmla="*/ 395170 w 1440000"/>
              <a:gd name="connsiteY3" fmla="*/ 867297 h 1440000"/>
              <a:gd name="connsiteX4" fmla="*/ 511945 w 1440000"/>
              <a:gd name="connsiteY4" fmla="*/ 945026 h 1440000"/>
              <a:gd name="connsiteX5" fmla="*/ 610411 w 1440000"/>
              <a:gd name="connsiteY5" fmla="*/ 905513 h 1440000"/>
              <a:gd name="connsiteX6" fmla="*/ 616699 w 1440000"/>
              <a:gd name="connsiteY6" fmla="*/ 897222 h 1440000"/>
              <a:gd name="connsiteX7" fmla="*/ 481421 w 1440000"/>
              <a:gd name="connsiteY7" fmla="*/ 825388 h 1440000"/>
              <a:gd name="connsiteX8" fmla="*/ 463978 w 1440000"/>
              <a:gd name="connsiteY8" fmla="*/ 801189 h 1440000"/>
              <a:gd name="connsiteX9" fmla="*/ 488179 w 1440000"/>
              <a:gd name="connsiteY9" fmla="*/ 783746 h 1440000"/>
              <a:gd name="connsiteX10" fmla="*/ 634632 w 1440000"/>
              <a:gd name="connsiteY10" fmla="*/ 856699 h 1440000"/>
              <a:gd name="connsiteX11" fmla="*/ 632604 w 1440000"/>
              <a:gd name="connsiteY11" fmla="*/ 800087 h 1440000"/>
              <a:gd name="connsiteX12" fmla="*/ 574084 w 1440000"/>
              <a:gd name="connsiteY12" fmla="*/ 731090 h 1440000"/>
              <a:gd name="connsiteX13" fmla="*/ 499075 w 1440000"/>
              <a:gd name="connsiteY13" fmla="*/ 712898 h 1440000"/>
              <a:gd name="connsiteX14" fmla="*/ 983252 w 1440000"/>
              <a:gd name="connsiteY14" fmla="*/ 308925 h 1440000"/>
              <a:gd name="connsiteX15" fmla="*/ 1142142 w 1440000"/>
              <a:gd name="connsiteY15" fmla="*/ 344521 h 1440000"/>
              <a:gd name="connsiteX16" fmla="*/ 1156092 w 1440000"/>
              <a:gd name="connsiteY16" fmla="*/ 359314 h 1440000"/>
              <a:gd name="connsiteX17" fmla="*/ 1147027 w 1440000"/>
              <a:gd name="connsiteY17" fmla="*/ 381542 h 1440000"/>
              <a:gd name="connsiteX18" fmla="*/ 1059302 w 1440000"/>
              <a:gd name="connsiteY18" fmla="*/ 477406 h 1440000"/>
              <a:gd name="connsiteX19" fmla="*/ 1040692 w 1440000"/>
              <a:gd name="connsiteY19" fmla="*/ 488538 h 1440000"/>
              <a:gd name="connsiteX20" fmla="*/ 1030747 w 1440000"/>
              <a:gd name="connsiteY20" fmla="*/ 486032 h 1440000"/>
              <a:gd name="connsiteX21" fmla="*/ 1022121 w 1440000"/>
              <a:gd name="connsiteY21" fmla="*/ 457476 h 1440000"/>
              <a:gd name="connsiteX22" fmla="*/ 1091435 w 1440000"/>
              <a:gd name="connsiteY22" fmla="*/ 371819 h 1440000"/>
              <a:gd name="connsiteX23" fmla="*/ 844745 w 1440000"/>
              <a:gd name="connsiteY23" fmla="*/ 363280 h 1440000"/>
              <a:gd name="connsiteX24" fmla="*/ 683544 w 1440000"/>
              <a:gd name="connsiteY24" fmla="*/ 487401 h 1440000"/>
              <a:gd name="connsiteX25" fmla="*/ 668837 w 1440000"/>
              <a:gd name="connsiteY25" fmla="*/ 643554 h 1440000"/>
              <a:gd name="connsiteX26" fmla="*/ 711261 w 1440000"/>
              <a:gd name="connsiteY26" fmla="*/ 696035 h 1440000"/>
              <a:gd name="connsiteX27" fmla="*/ 822777 w 1440000"/>
              <a:gd name="connsiteY27" fmla="*/ 500193 h 1440000"/>
              <a:gd name="connsiteX28" fmla="*/ 851023 w 1440000"/>
              <a:gd name="connsiteY28" fmla="*/ 509789 h 1440000"/>
              <a:gd name="connsiteX29" fmla="*/ 841573 w 1440000"/>
              <a:gd name="connsiteY29" fmla="*/ 537962 h 1440000"/>
              <a:gd name="connsiteX30" fmla="*/ 750923 w 1440000"/>
              <a:gd name="connsiteY30" fmla="*/ 719154 h 1440000"/>
              <a:gd name="connsiteX31" fmla="*/ 824492 w 1440000"/>
              <a:gd name="connsiteY31" fmla="*/ 730781 h 1440000"/>
              <a:gd name="connsiteX32" fmla="*/ 969443 w 1440000"/>
              <a:gd name="connsiteY32" fmla="*/ 606646 h 1440000"/>
              <a:gd name="connsiteX33" fmla="*/ 977307 w 1440000"/>
              <a:gd name="connsiteY33" fmla="*/ 583673 h 1440000"/>
              <a:gd name="connsiteX34" fmla="*/ 1003747 w 1440000"/>
              <a:gd name="connsiteY34" fmla="*/ 569861 h 1440000"/>
              <a:gd name="connsiteX35" fmla="*/ 1017559 w 1440000"/>
              <a:gd name="connsiteY35" fmla="*/ 596301 h 1440000"/>
              <a:gd name="connsiteX36" fmla="*/ 1008911 w 1440000"/>
              <a:gd name="connsiteY36" fmla="*/ 621549 h 1440000"/>
              <a:gd name="connsiteX37" fmla="*/ 828216 w 1440000"/>
              <a:gd name="connsiteY37" fmla="*/ 772803 h 1440000"/>
              <a:gd name="connsiteX38" fmla="*/ 811068 w 1440000"/>
              <a:gd name="connsiteY38" fmla="*/ 773562 h 1440000"/>
              <a:gd name="connsiteX39" fmla="*/ 748636 w 1440000"/>
              <a:gd name="connsiteY39" fmla="*/ 763527 h 1440000"/>
              <a:gd name="connsiteX40" fmla="*/ 748608 w 1440000"/>
              <a:gd name="connsiteY40" fmla="*/ 767144 h 1440000"/>
              <a:gd name="connsiteX41" fmla="*/ 748608 w 1440000"/>
              <a:gd name="connsiteY41" fmla="*/ 1167211 h 1440000"/>
              <a:gd name="connsiteX42" fmla="*/ 727515 w 1440000"/>
              <a:gd name="connsiteY42" fmla="*/ 1188304 h 1440000"/>
              <a:gd name="connsiteX43" fmla="*/ 706421 w 1440000"/>
              <a:gd name="connsiteY43" fmla="*/ 1167211 h 1440000"/>
              <a:gd name="connsiteX44" fmla="*/ 706421 w 1440000"/>
              <a:gd name="connsiteY44" fmla="*/ 1038100 h 1440000"/>
              <a:gd name="connsiteX45" fmla="*/ 703170 w 1440000"/>
              <a:gd name="connsiteY45" fmla="*/ 1031373 h 1440000"/>
              <a:gd name="connsiteX46" fmla="*/ 646287 w 1440000"/>
              <a:gd name="connsiteY46" fmla="*/ 928120 h 1440000"/>
              <a:gd name="connsiteX47" fmla="*/ 642735 w 1440000"/>
              <a:gd name="connsiteY47" fmla="*/ 932629 h 1440000"/>
              <a:gd name="connsiteX48" fmla="*/ 525079 w 1440000"/>
              <a:gd name="connsiteY48" fmla="*/ 987998 h 1440000"/>
              <a:gd name="connsiteX49" fmla="*/ 506925 w 1440000"/>
              <a:gd name="connsiteY49" fmla="*/ 986910 h 1440000"/>
              <a:gd name="connsiteX50" fmla="*/ 362612 w 1440000"/>
              <a:gd name="connsiteY50" fmla="*/ 894125 h 1440000"/>
              <a:gd name="connsiteX51" fmla="*/ 264386 w 1440000"/>
              <a:gd name="connsiteY51" fmla="*/ 824555 h 1440000"/>
              <a:gd name="connsiteX52" fmla="*/ 248028 w 1440000"/>
              <a:gd name="connsiteY52" fmla="*/ 812318 h 1440000"/>
              <a:gd name="connsiteX53" fmla="*/ 249707 w 1440000"/>
              <a:gd name="connsiteY53" fmla="*/ 791961 h 1440000"/>
              <a:gd name="connsiteX54" fmla="*/ 401934 w 1440000"/>
              <a:gd name="connsiteY54" fmla="*/ 685345 h 1440000"/>
              <a:gd name="connsiteX55" fmla="*/ 593347 w 1440000"/>
              <a:gd name="connsiteY55" fmla="*/ 693560 h 1440000"/>
              <a:gd name="connsiteX56" fmla="*/ 672977 w 1440000"/>
              <a:gd name="connsiteY56" fmla="*/ 787855 h 1440000"/>
              <a:gd name="connsiteX57" fmla="*/ 668508 w 1440000"/>
              <a:gd name="connsiteY57" fmla="*/ 889496 h 1440000"/>
              <a:gd name="connsiteX58" fmla="*/ 706415 w 1440000"/>
              <a:gd name="connsiteY58" fmla="*/ 938462 h 1440000"/>
              <a:gd name="connsiteX59" fmla="*/ 706415 w 1440000"/>
              <a:gd name="connsiteY59" fmla="*/ 767138 h 1440000"/>
              <a:gd name="connsiteX60" fmla="*/ 706893 w 1440000"/>
              <a:gd name="connsiteY60" fmla="*/ 744472 h 1440000"/>
              <a:gd name="connsiteX61" fmla="*/ 630661 w 1440000"/>
              <a:gd name="connsiteY61" fmla="*/ 661515 h 1440000"/>
              <a:gd name="connsiteX62" fmla="*/ 646607 w 1440000"/>
              <a:gd name="connsiteY62" fmla="*/ 467008 h 1440000"/>
              <a:gd name="connsiteX63" fmla="*/ 833512 w 1440000"/>
              <a:gd name="connsiteY63" fmla="*/ 322614 h 1440000"/>
              <a:gd name="connsiteX64" fmla="*/ 983252 w 1440000"/>
              <a:gd name="connsiteY64" fmla="*/ 308925 h 1440000"/>
              <a:gd name="connsiteX65" fmla="*/ 720000 w 1440000"/>
              <a:gd name="connsiteY65" fmla="*/ 0 h 1440000"/>
              <a:gd name="connsiteX66" fmla="*/ 1229119 w 1440000"/>
              <a:gd name="connsiteY66" fmla="*/ 210881 h 1440000"/>
              <a:gd name="connsiteX67" fmla="*/ 1440000 w 1440000"/>
              <a:gd name="connsiteY67" fmla="*/ 720000 h 1440000"/>
              <a:gd name="connsiteX68" fmla="*/ 1229119 w 1440000"/>
              <a:gd name="connsiteY68" fmla="*/ 1229119 h 1440000"/>
              <a:gd name="connsiteX69" fmla="*/ 720000 w 1440000"/>
              <a:gd name="connsiteY69" fmla="*/ 1440000 h 1440000"/>
              <a:gd name="connsiteX70" fmla="*/ 154268 w 1440000"/>
              <a:gd name="connsiteY70" fmla="*/ 1165393 h 1440000"/>
              <a:gd name="connsiteX71" fmla="*/ 157776 w 1440000"/>
              <a:gd name="connsiteY71" fmla="*/ 1135769 h 1440000"/>
              <a:gd name="connsiteX72" fmla="*/ 187400 w 1440000"/>
              <a:gd name="connsiteY72" fmla="*/ 1139274 h 1440000"/>
              <a:gd name="connsiteX73" fmla="*/ 720000 w 1440000"/>
              <a:gd name="connsiteY73" fmla="*/ 1397813 h 1440000"/>
              <a:gd name="connsiteX74" fmla="*/ 1199284 w 1440000"/>
              <a:gd name="connsiteY74" fmla="*/ 1199287 h 1440000"/>
              <a:gd name="connsiteX75" fmla="*/ 1397813 w 1440000"/>
              <a:gd name="connsiteY75" fmla="*/ 720000 h 1440000"/>
              <a:gd name="connsiteX76" fmla="*/ 1199284 w 1440000"/>
              <a:gd name="connsiteY76" fmla="*/ 240713 h 1440000"/>
              <a:gd name="connsiteX77" fmla="*/ 720000 w 1440000"/>
              <a:gd name="connsiteY77" fmla="*/ 42188 h 1440000"/>
              <a:gd name="connsiteX78" fmla="*/ 240713 w 1440000"/>
              <a:gd name="connsiteY78" fmla="*/ 240713 h 1440000"/>
              <a:gd name="connsiteX79" fmla="*/ 42188 w 1440000"/>
              <a:gd name="connsiteY79" fmla="*/ 720000 h 1440000"/>
              <a:gd name="connsiteX80" fmla="*/ 127325 w 1440000"/>
              <a:gd name="connsiteY80" fmla="*/ 1049048 h 1440000"/>
              <a:gd name="connsiteX81" fmla="*/ 119149 w 1440000"/>
              <a:gd name="connsiteY81" fmla="*/ 1077736 h 1440000"/>
              <a:gd name="connsiteX82" fmla="*/ 90461 w 1440000"/>
              <a:gd name="connsiteY82" fmla="*/ 1069560 h 1440000"/>
              <a:gd name="connsiteX83" fmla="*/ 0 w 1440000"/>
              <a:gd name="connsiteY83" fmla="*/ 720000 h 1440000"/>
              <a:gd name="connsiteX84" fmla="*/ 210881 w 1440000"/>
              <a:gd name="connsiteY84" fmla="*/ 210881 h 1440000"/>
              <a:gd name="connsiteX85" fmla="*/ 720000 w 1440000"/>
              <a:gd name="connsiteY85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1440000" h="1440000">
                <a:moveTo>
                  <a:pt x="499075" y="712898"/>
                </a:moveTo>
                <a:cubicBezTo>
                  <a:pt x="471663" y="711892"/>
                  <a:pt x="442829" y="715982"/>
                  <a:pt x="415538" y="725280"/>
                </a:cubicBezTo>
                <a:cubicBezTo>
                  <a:pt x="361662" y="743631"/>
                  <a:pt x="325715" y="771886"/>
                  <a:pt x="305378" y="791852"/>
                </a:cubicBezTo>
                <a:cubicBezTo>
                  <a:pt x="346185" y="807849"/>
                  <a:pt x="371908" y="839068"/>
                  <a:pt x="395170" y="867297"/>
                </a:cubicBezTo>
                <a:cubicBezTo>
                  <a:pt x="425134" y="903663"/>
                  <a:pt x="453439" y="938012"/>
                  <a:pt x="511945" y="945026"/>
                </a:cubicBezTo>
                <a:cubicBezTo>
                  <a:pt x="549652" y="949549"/>
                  <a:pt x="585551" y="935149"/>
                  <a:pt x="610411" y="905513"/>
                </a:cubicBezTo>
                <a:cubicBezTo>
                  <a:pt x="612661" y="902836"/>
                  <a:pt x="614725" y="900051"/>
                  <a:pt x="616699" y="897222"/>
                </a:cubicBezTo>
                <a:cubicBezTo>
                  <a:pt x="576436" y="860044"/>
                  <a:pt x="527959" y="832942"/>
                  <a:pt x="481421" y="825388"/>
                </a:cubicBezTo>
                <a:cubicBezTo>
                  <a:pt x="469920" y="823520"/>
                  <a:pt x="462110" y="812687"/>
                  <a:pt x="463978" y="801189"/>
                </a:cubicBezTo>
                <a:cubicBezTo>
                  <a:pt x="465845" y="789689"/>
                  <a:pt x="476665" y="781893"/>
                  <a:pt x="488179" y="783746"/>
                </a:cubicBezTo>
                <a:cubicBezTo>
                  <a:pt x="538897" y="791978"/>
                  <a:pt x="590588" y="818984"/>
                  <a:pt x="634632" y="856699"/>
                </a:cubicBezTo>
                <a:cubicBezTo>
                  <a:pt x="638780" y="838168"/>
                  <a:pt x="638251" y="818725"/>
                  <a:pt x="632604" y="800087"/>
                </a:cubicBezTo>
                <a:cubicBezTo>
                  <a:pt x="623331" y="769473"/>
                  <a:pt x="603641" y="746261"/>
                  <a:pt x="574084" y="731090"/>
                </a:cubicBezTo>
                <a:cubicBezTo>
                  <a:pt x="552479" y="720005"/>
                  <a:pt x="526488" y="713903"/>
                  <a:pt x="499075" y="712898"/>
                </a:cubicBezTo>
                <a:close/>
                <a:moveTo>
                  <a:pt x="983252" y="308925"/>
                </a:moveTo>
                <a:cubicBezTo>
                  <a:pt x="1035532" y="312637"/>
                  <a:pt x="1089336" y="324562"/>
                  <a:pt x="1142142" y="344521"/>
                </a:cubicBezTo>
                <a:cubicBezTo>
                  <a:pt x="1142772" y="344729"/>
                  <a:pt x="1153493" y="348455"/>
                  <a:pt x="1156092" y="359314"/>
                </a:cubicBezTo>
                <a:cubicBezTo>
                  <a:pt x="1158075" y="367608"/>
                  <a:pt x="1154477" y="376535"/>
                  <a:pt x="1147027" y="381542"/>
                </a:cubicBezTo>
                <a:cubicBezTo>
                  <a:pt x="1107925" y="409506"/>
                  <a:pt x="1078411" y="441760"/>
                  <a:pt x="1059302" y="477406"/>
                </a:cubicBezTo>
                <a:cubicBezTo>
                  <a:pt x="1055500" y="484502"/>
                  <a:pt x="1048218" y="488538"/>
                  <a:pt x="1040692" y="488538"/>
                </a:cubicBezTo>
                <a:cubicBezTo>
                  <a:pt x="1037331" y="488538"/>
                  <a:pt x="1033920" y="487730"/>
                  <a:pt x="1030747" y="486032"/>
                </a:cubicBezTo>
                <a:cubicBezTo>
                  <a:pt x="1020479" y="480528"/>
                  <a:pt x="1016617" y="467742"/>
                  <a:pt x="1022121" y="457476"/>
                </a:cubicBezTo>
                <a:cubicBezTo>
                  <a:pt x="1038811" y="426342"/>
                  <a:pt x="1062050" y="397646"/>
                  <a:pt x="1091435" y="371819"/>
                </a:cubicBezTo>
                <a:cubicBezTo>
                  <a:pt x="1005623" y="345873"/>
                  <a:pt x="919232" y="342718"/>
                  <a:pt x="844745" y="363280"/>
                </a:cubicBezTo>
                <a:cubicBezTo>
                  <a:pt x="775268" y="382458"/>
                  <a:pt x="716512" y="427698"/>
                  <a:pt x="683544" y="487401"/>
                </a:cubicBezTo>
                <a:cubicBezTo>
                  <a:pt x="653731" y="541396"/>
                  <a:pt x="648233" y="599772"/>
                  <a:pt x="668837" y="643554"/>
                </a:cubicBezTo>
                <a:cubicBezTo>
                  <a:pt x="678459" y="664004"/>
                  <a:pt x="693267" y="681852"/>
                  <a:pt x="711261" y="696035"/>
                </a:cubicBezTo>
                <a:cubicBezTo>
                  <a:pt x="732746" y="546382"/>
                  <a:pt x="818623" y="502240"/>
                  <a:pt x="822777" y="500193"/>
                </a:cubicBezTo>
                <a:cubicBezTo>
                  <a:pt x="833239" y="495034"/>
                  <a:pt x="845873" y="499340"/>
                  <a:pt x="851023" y="509789"/>
                </a:cubicBezTo>
                <a:cubicBezTo>
                  <a:pt x="856150" y="520192"/>
                  <a:pt x="851917" y="532767"/>
                  <a:pt x="841573" y="537962"/>
                </a:cubicBezTo>
                <a:cubicBezTo>
                  <a:pt x="837866" y="539883"/>
                  <a:pt x="764907" y="579469"/>
                  <a:pt x="750923" y="719154"/>
                </a:cubicBezTo>
                <a:cubicBezTo>
                  <a:pt x="774059" y="728652"/>
                  <a:pt x="799405" y="733009"/>
                  <a:pt x="824492" y="730781"/>
                </a:cubicBezTo>
                <a:cubicBezTo>
                  <a:pt x="888027" y="725150"/>
                  <a:pt x="942212" y="678744"/>
                  <a:pt x="969443" y="606646"/>
                </a:cubicBezTo>
                <a:cubicBezTo>
                  <a:pt x="972050" y="599747"/>
                  <a:pt x="974621" y="592232"/>
                  <a:pt x="977307" y="583673"/>
                </a:cubicBezTo>
                <a:cubicBezTo>
                  <a:pt x="980794" y="572561"/>
                  <a:pt x="992632" y="566373"/>
                  <a:pt x="1003747" y="569861"/>
                </a:cubicBezTo>
                <a:cubicBezTo>
                  <a:pt x="1014862" y="573348"/>
                  <a:pt x="1021047" y="585186"/>
                  <a:pt x="1017559" y="596301"/>
                </a:cubicBezTo>
                <a:cubicBezTo>
                  <a:pt x="1014629" y="605636"/>
                  <a:pt x="1011799" y="613893"/>
                  <a:pt x="1008911" y="621549"/>
                </a:cubicBezTo>
                <a:cubicBezTo>
                  <a:pt x="975819" y="709164"/>
                  <a:pt x="908271" y="765709"/>
                  <a:pt x="828216" y="772803"/>
                </a:cubicBezTo>
                <a:cubicBezTo>
                  <a:pt x="822493" y="773312"/>
                  <a:pt x="816766" y="773562"/>
                  <a:pt x="811068" y="773562"/>
                </a:cubicBezTo>
                <a:cubicBezTo>
                  <a:pt x="789707" y="773562"/>
                  <a:pt x="768622" y="770063"/>
                  <a:pt x="748636" y="763527"/>
                </a:cubicBezTo>
                <a:cubicBezTo>
                  <a:pt x="748628" y="764733"/>
                  <a:pt x="748608" y="765923"/>
                  <a:pt x="748608" y="767144"/>
                </a:cubicBezTo>
                <a:lnTo>
                  <a:pt x="748608" y="1167211"/>
                </a:lnTo>
                <a:cubicBezTo>
                  <a:pt x="748608" y="1178863"/>
                  <a:pt x="739167" y="1188304"/>
                  <a:pt x="727515" y="1188304"/>
                </a:cubicBezTo>
                <a:cubicBezTo>
                  <a:pt x="715865" y="1188304"/>
                  <a:pt x="706421" y="1178863"/>
                  <a:pt x="706421" y="1167211"/>
                </a:cubicBezTo>
                <a:lnTo>
                  <a:pt x="706421" y="1038100"/>
                </a:lnTo>
                <a:cubicBezTo>
                  <a:pt x="704989" y="1036114"/>
                  <a:pt x="703856" y="1033870"/>
                  <a:pt x="703170" y="1031373"/>
                </a:cubicBezTo>
                <a:cubicBezTo>
                  <a:pt x="693250" y="995316"/>
                  <a:pt x="672842" y="959561"/>
                  <a:pt x="646287" y="928120"/>
                </a:cubicBezTo>
                <a:cubicBezTo>
                  <a:pt x="645111" y="929628"/>
                  <a:pt x="643969" y="931155"/>
                  <a:pt x="642735" y="932629"/>
                </a:cubicBezTo>
                <a:cubicBezTo>
                  <a:pt x="613032" y="968032"/>
                  <a:pt x="570043" y="987998"/>
                  <a:pt x="525079" y="987998"/>
                </a:cubicBezTo>
                <a:cubicBezTo>
                  <a:pt x="519052" y="987998"/>
                  <a:pt x="512994" y="987638"/>
                  <a:pt x="506925" y="986910"/>
                </a:cubicBezTo>
                <a:cubicBezTo>
                  <a:pt x="431634" y="977884"/>
                  <a:pt x="394965" y="933385"/>
                  <a:pt x="362612" y="894125"/>
                </a:cubicBezTo>
                <a:cubicBezTo>
                  <a:pt x="334659" y="860204"/>
                  <a:pt x="310516" y="830906"/>
                  <a:pt x="264386" y="824555"/>
                </a:cubicBezTo>
                <a:cubicBezTo>
                  <a:pt x="257189" y="823565"/>
                  <a:pt x="251010" y="818942"/>
                  <a:pt x="248028" y="812318"/>
                </a:cubicBezTo>
                <a:cubicBezTo>
                  <a:pt x="245044" y="805698"/>
                  <a:pt x="245680" y="798005"/>
                  <a:pt x="249707" y="791961"/>
                </a:cubicBezTo>
                <a:cubicBezTo>
                  <a:pt x="251634" y="789070"/>
                  <a:pt x="298108" y="720712"/>
                  <a:pt x="401934" y="685345"/>
                </a:cubicBezTo>
                <a:cubicBezTo>
                  <a:pt x="466970" y="663191"/>
                  <a:pt x="540312" y="666341"/>
                  <a:pt x="593347" y="693560"/>
                </a:cubicBezTo>
                <a:cubicBezTo>
                  <a:pt x="632902" y="713861"/>
                  <a:pt x="660439" y="746469"/>
                  <a:pt x="672977" y="787855"/>
                </a:cubicBezTo>
                <a:cubicBezTo>
                  <a:pt x="683223" y="821678"/>
                  <a:pt x="681328" y="857363"/>
                  <a:pt x="668508" y="889496"/>
                </a:cubicBezTo>
                <a:cubicBezTo>
                  <a:pt x="682548" y="904852"/>
                  <a:pt x="695331" y="921280"/>
                  <a:pt x="706415" y="938462"/>
                </a:cubicBezTo>
                <a:lnTo>
                  <a:pt x="706415" y="767138"/>
                </a:lnTo>
                <a:cubicBezTo>
                  <a:pt x="706415" y="759364"/>
                  <a:pt x="706590" y="751830"/>
                  <a:pt x="706893" y="744472"/>
                </a:cubicBezTo>
                <a:cubicBezTo>
                  <a:pt x="674122" y="724869"/>
                  <a:pt x="647024" y="696289"/>
                  <a:pt x="630661" y="661515"/>
                </a:cubicBezTo>
                <a:cubicBezTo>
                  <a:pt x="604310" y="605523"/>
                  <a:pt x="610276" y="532809"/>
                  <a:pt x="646607" y="467008"/>
                </a:cubicBezTo>
                <a:cubicBezTo>
                  <a:pt x="685032" y="397427"/>
                  <a:pt x="753156" y="344796"/>
                  <a:pt x="833512" y="322614"/>
                </a:cubicBezTo>
                <a:cubicBezTo>
                  <a:pt x="880218" y="309716"/>
                  <a:pt x="930973" y="305213"/>
                  <a:pt x="983252" y="308925"/>
                </a:cubicBezTo>
                <a:close/>
                <a:moveTo>
                  <a:pt x="720000" y="0"/>
                </a:moveTo>
                <a:cubicBezTo>
                  <a:pt x="912319" y="0"/>
                  <a:pt x="1093126" y="74894"/>
                  <a:pt x="1229119" y="210881"/>
                </a:cubicBezTo>
                <a:cubicBezTo>
                  <a:pt x="1365106" y="346871"/>
                  <a:pt x="1440000" y="527681"/>
                  <a:pt x="1440000" y="720000"/>
                </a:cubicBezTo>
                <a:cubicBezTo>
                  <a:pt x="1440000" y="912319"/>
                  <a:pt x="1365106" y="1093129"/>
                  <a:pt x="1229119" y="1229119"/>
                </a:cubicBezTo>
                <a:cubicBezTo>
                  <a:pt x="1093126" y="1365106"/>
                  <a:pt x="912319" y="1440000"/>
                  <a:pt x="720000" y="1440000"/>
                </a:cubicBezTo>
                <a:cubicBezTo>
                  <a:pt x="498049" y="1440000"/>
                  <a:pt x="291850" y="1339909"/>
                  <a:pt x="154268" y="1165393"/>
                </a:cubicBezTo>
                <a:cubicBezTo>
                  <a:pt x="147057" y="1156244"/>
                  <a:pt x="148627" y="1142980"/>
                  <a:pt x="157776" y="1135769"/>
                </a:cubicBezTo>
                <a:cubicBezTo>
                  <a:pt x="166925" y="1128552"/>
                  <a:pt x="180188" y="1130127"/>
                  <a:pt x="187400" y="1139274"/>
                </a:cubicBezTo>
                <a:cubicBezTo>
                  <a:pt x="316929" y="1303580"/>
                  <a:pt x="511054" y="1397813"/>
                  <a:pt x="720000" y="1397813"/>
                </a:cubicBezTo>
                <a:cubicBezTo>
                  <a:pt x="901049" y="1397813"/>
                  <a:pt x="1071264" y="1327309"/>
                  <a:pt x="1199284" y="1199287"/>
                </a:cubicBezTo>
                <a:cubicBezTo>
                  <a:pt x="1327309" y="1071264"/>
                  <a:pt x="1397813" y="901049"/>
                  <a:pt x="1397813" y="720000"/>
                </a:cubicBezTo>
                <a:cubicBezTo>
                  <a:pt x="1397813" y="538951"/>
                  <a:pt x="1327309" y="368736"/>
                  <a:pt x="1199284" y="240713"/>
                </a:cubicBezTo>
                <a:cubicBezTo>
                  <a:pt x="1071264" y="112691"/>
                  <a:pt x="901049" y="42188"/>
                  <a:pt x="720000" y="42188"/>
                </a:cubicBezTo>
                <a:cubicBezTo>
                  <a:pt x="538948" y="42188"/>
                  <a:pt x="368736" y="112691"/>
                  <a:pt x="240713" y="240713"/>
                </a:cubicBezTo>
                <a:cubicBezTo>
                  <a:pt x="112691" y="368736"/>
                  <a:pt x="42188" y="538948"/>
                  <a:pt x="42188" y="720000"/>
                </a:cubicBezTo>
                <a:cubicBezTo>
                  <a:pt x="42188" y="835163"/>
                  <a:pt x="71629" y="948946"/>
                  <a:pt x="127325" y="1049048"/>
                </a:cubicBezTo>
                <a:cubicBezTo>
                  <a:pt x="132989" y="1059227"/>
                  <a:pt x="129330" y="1072072"/>
                  <a:pt x="119149" y="1077736"/>
                </a:cubicBezTo>
                <a:cubicBezTo>
                  <a:pt x="108970" y="1083403"/>
                  <a:pt x="96126" y="1079739"/>
                  <a:pt x="90461" y="1069560"/>
                </a:cubicBezTo>
                <a:cubicBezTo>
                  <a:pt x="31281" y="963202"/>
                  <a:pt x="0" y="842324"/>
                  <a:pt x="0" y="720000"/>
                </a:cubicBezTo>
                <a:cubicBezTo>
                  <a:pt x="0" y="527681"/>
                  <a:pt x="74894" y="346871"/>
                  <a:pt x="210881" y="210881"/>
                </a:cubicBezTo>
                <a:cubicBezTo>
                  <a:pt x="346874" y="74894"/>
                  <a:pt x="527681" y="0"/>
                  <a:pt x="72000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809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2" name="Полилиния 21">
            <a:extLst>
              <a:ext uri="{FF2B5EF4-FFF2-40B4-BE49-F238E27FC236}">
                <a16:creationId xmlns:a16="http://schemas.microsoft.com/office/drawing/2014/main" id="{E990355F-5FEB-6A4A-B5EB-44C340ACA46A}"/>
              </a:ext>
            </a:extLst>
          </p:cNvPr>
          <p:cNvSpPr>
            <a:spLocks noChangeAspect="1"/>
          </p:cNvSpPr>
          <p:nvPr/>
        </p:nvSpPr>
        <p:spPr>
          <a:xfrm>
            <a:off x="756099" y="5182517"/>
            <a:ext cx="356539" cy="433761"/>
          </a:xfrm>
          <a:custGeom>
            <a:avLst/>
            <a:gdLst>
              <a:gd name="connsiteX0" fmla="*/ 2550301 w 3718011"/>
              <a:gd name="connsiteY0" fmla="*/ 3588196 h 4523299"/>
              <a:gd name="connsiteX1" fmla="*/ 2546697 w 3718011"/>
              <a:gd name="connsiteY1" fmla="*/ 3591809 h 4523299"/>
              <a:gd name="connsiteX2" fmla="*/ 2546697 w 3718011"/>
              <a:gd name="connsiteY2" fmla="*/ 3775648 h 4523299"/>
              <a:gd name="connsiteX3" fmla="*/ 2550301 w 3718011"/>
              <a:gd name="connsiteY3" fmla="*/ 3779261 h 4523299"/>
              <a:gd name="connsiteX4" fmla="*/ 3017199 w 3718011"/>
              <a:gd name="connsiteY4" fmla="*/ 3779261 h 4523299"/>
              <a:gd name="connsiteX5" fmla="*/ 3020813 w 3718011"/>
              <a:gd name="connsiteY5" fmla="*/ 3775648 h 4523299"/>
              <a:gd name="connsiteX6" fmla="*/ 3020813 w 3718011"/>
              <a:gd name="connsiteY6" fmla="*/ 3591809 h 4523299"/>
              <a:gd name="connsiteX7" fmla="*/ 3017199 w 3718011"/>
              <a:gd name="connsiteY7" fmla="*/ 3588196 h 4523299"/>
              <a:gd name="connsiteX8" fmla="*/ 1792560 w 3718011"/>
              <a:gd name="connsiteY8" fmla="*/ 3508216 h 4523299"/>
              <a:gd name="connsiteX9" fmla="*/ 1649255 w 3718011"/>
              <a:gd name="connsiteY9" fmla="*/ 4390781 h 4523299"/>
              <a:gd name="connsiteX10" fmla="*/ 2068773 w 3718011"/>
              <a:gd name="connsiteY10" fmla="*/ 4390781 h 4523299"/>
              <a:gd name="connsiteX11" fmla="*/ 1925459 w 3718011"/>
              <a:gd name="connsiteY11" fmla="*/ 3508216 h 4523299"/>
              <a:gd name="connsiteX12" fmla="*/ 2550301 w 3718011"/>
              <a:gd name="connsiteY12" fmla="*/ 3455677 h 4523299"/>
              <a:gd name="connsiteX13" fmla="*/ 3017199 w 3718011"/>
              <a:gd name="connsiteY13" fmla="*/ 3455677 h 4523299"/>
              <a:gd name="connsiteX14" fmla="*/ 3153331 w 3718011"/>
              <a:gd name="connsiteY14" fmla="*/ 3591809 h 4523299"/>
              <a:gd name="connsiteX15" fmla="*/ 3153331 w 3718011"/>
              <a:gd name="connsiteY15" fmla="*/ 3775648 h 4523299"/>
              <a:gd name="connsiteX16" fmla="*/ 3017199 w 3718011"/>
              <a:gd name="connsiteY16" fmla="*/ 3911779 h 4523299"/>
              <a:gd name="connsiteX17" fmla="*/ 2550301 w 3718011"/>
              <a:gd name="connsiteY17" fmla="*/ 3911779 h 4523299"/>
              <a:gd name="connsiteX18" fmla="*/ 2414178 w 3718011"/>
              <a:gd name="connsiteY18" fmla="*/ 3775648 h 4523299"/>
              <a:gd name="connsiteX19" fmla="*/ 2414178 w 3718011"/>
              <a:gd name="connsiteY19" fmla="*/ 3591809 h 4523299"/>
              <a:gd name="connsiteX20" fmla="*/ 2550301 w 3718011"/>
              <a:gd name="connsiteY20" fmla="*/ 3455677 h 4523299"/>
              <a:gd name="connsiteX21" fmla="*/ 1859014 w 3718011"/>
              <a:gd name="connsiteY21" fmla="*/ 3124513 h 4523299"/>
              <a:gd name="connsiteX22" fmla="*/ 1698525 w 3718011"/>
              <a:gd name="connsiteY22" fmla="*/ 3205517 h 4523299"/>
              <a:gd name="connsiteX23" fmla="*/ 1778310 w 3718011"/>
              <a:gd name="connsiteY23" fmla="*/ 3375698 h 4523299"/>
              <a:gd name="connsiteX24" fmla="*/ 1939727 w 3718011"/>
              <a:gd name="connsiteY24" fmla="*/ 3375698 h 4523299"/>
              <a:gd name="connsiteX25" fmla="*/ 2019512 w 3718011"/>
              <a:gd name="connsiteY25" fmla="*/ 3205517 h 4523299"/>
              <a:gd name="connsiteX26" fmla="*/ 2675390 w 3718011"/>
              <a:gd name="connsiteY26" fmla="*/ 2789400 h 4523299"/>
              <a:gd name="connsiteX27" fmla="*/ 2520573 w 3718011"/>
              <a:gd name="connsiteY27" fmla="*/ 3187186 h 4523299"/>
              <a:gd name="connsiteX28" fmla="*/ 2215197 w 3718011"/>
              <a:gd name="connsiteY28" fmla="*/ 3304270 h 4523299"/>
              <a:gd name="connsiteX29" fmla="*/ 2137868 w 3718011"/>
              <a:gd name="connsiteY29" fmla="*/ 3265248 h 4523299"/>
              <a:gd name="connsiteX30" fmla="*/ 2050521 w 3718011"/>
              <a:gd name="connsiteY30" fmla="*/ 3451542 h 4523299"/>
              <a:gd name="connsiteX31" fmla="*/ 2203032 w 3718011"/>
              <a:gd name="connsiteY31" fmla="*/ 4390781 h 4523299"/>
              <a:gd name="connsiteX32" fmla="*/ 3020813 w 3718011"/>
              <a:gd name="connsiteY32" fmla="*/ 4390781 h 4523299"/>
              <a:gd name="connsiteX33" fmla="*/ 3020813 w 3718011"/>
              <a:gd name="connsiteY33" fmla="*/ 4116476 h 4523299"/>
              <a:gd name="connsiteX34" fmla="*/ 3087072 w 3718011"/>
              <a:gd name="connsiteY34" fmla="*/ 4050217 h 4523299"/>
              <a:gd name="connsiteX35" fmla="*/ 3153332 w 3718011"/>
              <a:gd name="connsiteY35" fmla="*/ 4116476 h 4523299"/>
              <a:gd name="connsiteX36" fmla="*/ 3153332 w 3718011"/>
              <a:gd name="connsiteY36" fmla="*/ 4390781 h 4523299"/>
              <a:gd name="connsiteX37" fmla="*/ 3463009 w 3718011"/>
              <a:gd name="connsiteY37" fmla="*/ 4390781 h 4523299"/>
              <a:gd name="connsiteX38" fmla="*/ 3585501 w 3718011"/>
              <a:gd name="connsiteY38" fmla="*/ 4268290 h 4523299"/>
              <a:gd name="connsiteX39" fmla="*/ 3585492 w 3718011"/>
              <a:gd name="connsiteY39" fmla="*/ 4268290 h 4523299"/>
              <a:gd name="connsiteX40" fmla="*/ 3585492 w 3718011"/>
              <a:gd name="connsiteY40" fmla="*/ 3467727 h 4523299"/>
              <a:gd name="connsiteX41" fmla="*/ 3237445 w 3718011"/>
              <a:gd name="connsiteY41" fmla="*/ 2931769 h 4523299"/>
              <a:gd name="connsiteX42" fmla="*/ 2675390 w 3718011"/>
              <a:gd name="connsiteY42" fmla="*/ 2789400 h 4523299"/>
              <a:gd name="connsiteX43" fmla="*/ 1345160 w 3718011"/>
              <a:gd name="connsiteY43" fmla="*/ 2734732 h 4523299"/>
              <a:gd name="connsiteX44" fmla="*/ 1281604 w 3718011"/>
              <a:gd name="connsiteY44" fmla="*/ 2754009 h 4523299"/>
              <a:gd name="connsiteX45" fmla="*/ 1176667 w 3718011"/>
              <a:gd name="connsiteY45" fmla="*/ 2768436 h 4523299"/>
              <a:gd name="connsiteX46" fmla="*/ 1320945 w 3718011"/>
              <a:gd name="connsiteY46" fmla="*/ 3139134 h 4523299"/>
              <a:gd name="connsiteX47" fmla="*/ 1443127 w 3718011"/>
              <a:gd name="connsiteY47" fmla="*/ 3185975 h 4523299"/>
              <a:gd name="connsiteX48" fmla="*/ 1735657 w 3718011"/>
              <a:gd name="connsiteY48" fmla="*/ 3038332 h 4523299"/>
              <a:gd name="connsiteX49" fmla="*/ 2372859 w 3718011"/>
              <a:gd name="connsiteY49" fmla="*/ 2734723 h 4523299"/>
              <a:gd name="connsiteX50" fmla="*/ 1982362 w 3718011"/>
              <a:gd name="connsiteY50" fmla="*/ 3038323 h 4523299"/>
              <a:gd name="connsiteX51" fmla="*/ 2274902 w 3718011"/>
              <a:gd name="connsiteY51" fmla="*/ 3185966 h 4523299"/>
              <a:gd name="connsiteX52" fmla="*/ 2397084 w 3718011"/>
              <a:gd name="connsiteY52" fmla="*/ 3139125 h 4523299"/>
              <a:gd name="connsiteX53" fmla="*/ 2541343 w 3718011"/>
              <a:gd name="connsiteY53" fmla="*/ 2768462 h 4523299"/>
              <a:gd name="connsiteX54" fmla="*/ 2436415 w 3718011"/>
              <a:gd name="connsiteY54" fmla="*/ 2754009 h 4523299"/>
              <a:gd name="connsiteX55" fmla="*/ 2372859 w 3718011"/>
              <a:gd name="connsiteY55" fmla="*/ 2734723 h 4523299"/>
              <a:gd name="connsiteX56" fmla="*/ 1456352 w 3718011"/>
              <a:gd name="connsiteY56" fmla="*/ 2292429 h 4523299"/>
              <a:gd name="connsiteX57" fmla="*/ 1456352 w 3718011"/>
              <a:gd name="connsiteY57" fmla="*/ 2555231 h 4523299"/>
              <a:gd name="connsiteX58" fmla="*/ 1437950 w 3718011"/>
              <a:gd name="connsiteY58" fmla="*/ 2639009 h 4523299"/>
              <a:gd name="connsiteX59" fmla="*/ 1859014 w 3718011"/>
              <a:gd name="connsiteY59" fmla="*/ 2966374 h 4523299"/>
              <a:gd name="connsiteX60" fmla="*/ 2280079 w 3718011"/>
              <a:gd name="connsiteY60" fmla="*/ 2639009 h 4523299"/>
              <a:gd name="connsiteX61" fmla="*/ 2261676 w 3718011"/>
              <a:gd name="connsiteY61" fmla="*/ 2555231 h 4523299"/>
              <a:gd name="connsiteX62" fmla="*/ 2261676 w 3718011"/>
              <a:gd name="connsiteY62" fmla="*/ 2292535 h 4523299"/>
              <a:gd name="connsiteX63" fmla="*/ 1859756 w 3718011"/>
              <a:gd name="connsiteY63" fmla="*/ 2391032 h 4523299"/>
              <a:gd name="connsiteX64" fmla="*/ 1858281 w 3718011"/>
              <a:gd name="connsiteY64" fmla="*/ 2391032 h 4523299"/>
              <a:gd name="connsiteX65" fmla="*/ 1456352 w 3718011"/>
              <a:gd name="connsiteY65" fmla="*/ 2292429 h 4523299"/>
              <a:gd name="connsiteX66" fmla="*/ 2718255 w 3718011"/>
              <a:gd name="connsiteY66" fmla="*/ 1192048 h 4523299"/>
              <a:gd name="connsiteX67" fmla="*/ 2718105 w 3718011"/>
              <a:gd name="connsiteY67" fmla="*/ 1505631 h 4523299"/>
              <a:gd name="connsiteX68" fmla="*/ 2745846 w 3718011"/>
              <a:gd name="connsiteY68" fmla="*/ 1505631 h 4523299"/>
              <a:gd name="connsiteX69" fmla="*/ 2823113 w 3718011"/>
              <a:gd name="connsiteY69" fmla="*/ 1428364 h 4523299"/>
              <a:gd name="connsiteX70" fmla="*/ 2823113 w 3718011"/>
              <a:gd name="connsiteY70" fmla="*/ 1269315 h 4523299"/>
              <a:gd name="connsiteX71" fmla="*/ 2749972 w 3718011"/>
              <a:gd name="connsiteY71" fmla="*/ 1192163 h 4523299"/>
              <a:gd name="connsiteX72" fmla="*/ 2718255 w 3718011"/>
              <a:gd name="connsiteY72" fmla="*/ 1192048 h 4523299"/>
              <a:gd name="connsiteX73" fmla="*/ 975820 w 3718011"/>
              <a:gd name="connsiteY73" fmla="*/ 1192042 h 4523299"/>
              <a:gd name="connsiteX74" fmla="*/ 968083 w 3718011"/>
              <a:gd name="connsiteY74" fmla="*/ 1192154 h 4523299"/>
              <a:gd name="connsiteX75" fmla="*/ 894915 w 3718011"/>
              <a:gd name="connsiteY75" fmla="*/ 1269307 h 4523299"/>
              <a:gd name="connsiteX76" fmla="*/ 894915 w 3718011"/>
              <a:gd name="connsiteY76" fmla="*/ 1428355 h 4523299"/>
              <a:gd name="connsiteX77" fmla="*/ 972182 w 3718011"/>
              <a:gd name="connsiteY77" fmla="*/ 1505623 h 4523299"/>
              <a:gd name="connsiteX78" fmla="*/ 999914 w 3718011"/>
              <a:gd name="connsiteY78" fmla="*/ 1505623 h 4523299"/>
              <a:gd name="connsiteX79" fmla="*/ 999764 w 3718011"/>
              <a:gd name="connsiteY79" fmla="*/ 1192048 h 4523299"/>
              <a:gd name="connsiteX80" fmla="*/ 975820 w 3718011"/>
              <a:gd name="connsiteY80" fmla="*/ 1192042 h 4523299"/>
              <a:gd name="connsiteX81" fmla="*/ 1393721 w 3718011"/>
              <a:gd name="connsiteY81" fmla="*/ 751319 h 4523299"/>
              <a:gd name="connsiteX82" fmla="*/ 1369570 w 3718011"/>
              <a:gd name="connsiteY82" fmla="*/ 751336 h 4523299"/>
              <a:gd name="connsiteX83" fmla="*/ 1283318 w 3718011"/>
              <a:gd name="connsiteY83" fmla="*/ 838948 h 4523299"/>
              <a:gd name="connsiteX84" fmla="*/ 1283318 w 3718011"/>
              <a:gd name="connsiteY84" fmla="*/ 982077 h 4523299"/>
              <a:gd name="connsiteX85" fmla="*/ 1132291 w 3718011"/>
              <a:gd name="connsiteY85" fmla="*/ 1191854 h 4523299"/>
              <a:gd name="connsiteX86" fmla="*/ 1132477 w 3718011"/>
              <a:gd name="connsiteY86" fmla="*/ 1571131 h 4523299"/>
              <a:gd name="connsiteX87" fmla="*/ 1859014 w 3718011"/>
              <a:gd name="connsiteY87" fmla="*/ 2258504 h 4523299"/>
              <a:gd name="connsiteX88" fmla="*/ 2585551 w 3718011"/>
              <a:gd name="connsiteY88" fmla="*/ 1571131 h 4523299"/>
              <a:gd name="connsiteX89" fmla="*/ 2585737 w 3718011"/>
              <a:gd name="connsiteY89" fmla="*/ 1191854 h 4523299"/>
              <a:gd name="connsiteX90" fmla="*/ 2434710 w 3718011"/>
              <a:gd name="connsiteY90" fmla="*/ 982068 h 4523299"/>
              <a:gd name="connsiteX91" fmla="*/ 2434710 w 3718011"/>
              <a:gd name="connsiteY91" fmla="*/ 838948 h 4523299"/>
              <a:gd name="connsiteX92" fmla="*/ 2340896 w 3718011"/>
              <a:gd name="connsiteY92" fmla="*/ 751345 h 4523299"/>
              <a:gd name="connsiteX93" fmla="*/ 2200311 w 3718011"/>
              <a:gd name="connsiteY93" fmla="*/ 774111 h 4523299"/>
              <a:gd name="connsiteX94" fmla="*/ 1524122 w 3718011"/>
              <a:gd name="connsiteY94" fmla="*/ 771143 h 4523299"/>
              <a:gd name="connsiteX95" fmla="*/ 1393721 w 3718011"/>
              <a:gd name="connsiteY95" fmla="*/ 751319 h 4523299"/>
              <a:gd name="connsiteX96" fmla="*/ 2340118 w 3718011"/>
              <a:gd name="connsiteY96" fmla="*/ 0 h 4523299"/>
              <a:gd name="connsiteX97" fmla="*/ 2838344 w 3718011"/>
              <a:gd name="connsiteY97" fmla="*/ 498040 h 4523299"/>
              <a:gd name="connsiteX98" fmla="*/ 2772111 w 3718011"/>
              <a:gd name="connsiteY98" fmla="*/ 564326 h 4523299"/>
              <a:gd name="connsiteX99" fmla="*/ 2772084 w 3718011"/>
              <a:gd name="connsiteY99" fmla="*/ 564326 h 4523299"/>
              <a:gd name="connsiteX100" fmla="*/ 2705825 w 3718011"/>
              <a:gd name="connsiteY100" fmla="*/ 498093 h 4523299"/>
              <a:gd name="connsiteX101" fmla="*/ 2340118 w 3718011"/>
              <a:gd name="connsiteY101" fmla="*/ 132519 h 4523299"/>
              <a:gd name="connsiteX102" fmla="*/ 1537312 w 3718011"/>
              <a:gd name="connsiteY102" fmla="*/ 132545 h 4523299"/>
              <a:gd name="connsiteX103" fmla="*/ 1441386 w 3718011"/>
              <a:gd name="connsiteY103" fmla="*/ 183220 h 4523299"/>
              <a:gd name="connsiteX104" fmla="*/ 1247529 w 3718011"/>
              <a:gd name="connsiteY104" fmla="*/ 330033 h 4523299"/>
              <a:gd name="connsiteX105" fmla="*/ 1012009 w 3718011"/>
              <a:gd name="connsiteY105" fmla="*/ 529915 h 4523299"/>
              <a:gd name="connsiteX106" fmla="*/ 1012009 w 3718011"/>
              <a:gd name="connsiteY106" fmla="*/ 1059530 h 4523299"/>
              <a:gd name="connsiteX107" fmla="*/ 1109834 w 3718011"/>
              <a:gd name="connsiteY107" fmla="*/ 1059530 h 4523299"/>
              <a:gd name="connsiteX108" fmla="*/ 1150791 w 3718011"/>
              <a:gd name="connsiteY108" fmla="*/ 982077 h 4523299"/>
              <a:gd name="connsiteX109" fmla="*/ 1150791 w 3718011"/>
              <a:gd name="connsiteY109" fmla="*/ 838948 h 4523299"/>
              <a:gd name="connsiteX110" fmla="*/ 1370931 w 3718011"/>
              <a:gd name="connsiteY110" fmla="*/ 618809 h 4523299"/>
              <a:gd name="connsiteX111" fmla="*/ 1578340 w 3718011"/>
              <a:gd name="connsiteY111" fmla="*/ 649464 h 4523299"/>
              <a:gd name="connsiteX112" fmla="*/ 2157287 w 3718011"/>
              <a:gd name="connsiteY112" fmla="*/ 648775 h 4523299"/>
              <a:gd name="connsiteX113" fmla="*/ 2342027 w 3718011"/>
              <a:gd name="connsiteY113" fmla="*/ 618835 h 4523299"/>
              <a:gd name="connsiteX114" fmla="*/ 2344730 w 3718011"/>
              <a:gd name="connsiteY114" fmla="*/ 618853 h 4523299"/>
              <a:gd name="connsiteX115" fmla="*/ 2567229 w 3718011"/>
              <a:gd name="connsiteY115" fmla="*/ 838948 h 4523299"/>
              <a:gd name="connsiteX116" fmla="*/ 2567229 w 3718011"/>
              <a:gd name="connsiteY116" fmla="*/ 982068 h 4523299"/>
              <a:gd name="connsiteX117" fmla="*/ 2608185 w 3718011"/>
              <a:gd name="connsiteY117" fmla="*/ 1059530 h 4523299"/>
              <a:gd name="connsiteX118" fmla="*/ 2705984 w 3718011"/>
              <a:gd name="connsiteY118" fmla="*/ 1059530 h 4523299"/>
              <a:gd name="connsiteX119" fmla="*/ 2705878 w 3718011"/>
              <a:gd name="connsiteY119" fmla="*/ 811270 h 4523299"/>
              <a:gd name="connsiteX120" fmla="*/ 2772111 w 3718011"/>
              <a:gd name="connsiteY120" fmla="*/ 744984 h 4523299"/>
              <a:gd name="connsiteX121" fmla="*/ 2772137 w 3718011"/>
              <a:gd name="connsiteY121" fmla="*/ 744984 h 4523299"/>
              <a:gd name="connsiteX122" fmla="*/ 2838397 w 3718011"/>
              <a:gd name="connsiteY122" fmla="*/ 811217 h 4523299"/>
              <a:gd name="connsiteX123" fmla="*/ 2838503 w 3718011"/>
              <a:gd name="connsiteY123" fmla="*/ 1081122 h 4523299"/>
              <a:gd name="connsiteX124" fmla="*/ 2955623 w 3718011"/>
              <a:gd name="connsiteY124" fmla="*/ 1269298 h 4523299"/>
              <a:gd name="connsiteX125" fmla="*/ 2955623 w 3718011"/>
              <a:gd name="connsiteY125" fmla="*/ 1428347 h 4523299"/>
              <a:gd name="connsiteX126" fmla="*/ 2745837 w 3718011"/>
              <a:gd name="connsiteY126" fmla="*/ 1638132 h 4523299"/>
              <a:gd name="connsiteX127" fmla="*/ 2714183 w 3718011"/>
              <a:gd name="connsiteY127" fmla="*/ 1638132 h 4523299"/>
              <a:gd name="connsiteX128" fmla="*/ 2394195 w 3718011"/>
              <a:gd name="connsiteY128" fmla="*/ 2209004 h 4523299"/>
              <a:gd name="connsiteX129" fmla="*/ 2394195 w 3718011"/>
              <a:gd name="connsiteY129" fmla="*/ 2555222 h 4523299"/>
              <a:gd name="connsiteX130" fmla="*/ 2453466 w 3718011"/>
              <a:gd name="connsiteY130" fmla="*/ 2622595 h 4523299"/>
              <a:gd name="connsiteX131" fmla="*/ 3291354 w 3718011"/>
              <a:gd name="connsiteY131" fmla="*/ 2810709 h 4523299"/>
              <a:gd name="connsiteX132" fmla="*/ 3718011 w 3718011"/>
              <a:gd name="connsiteY132" fmla="*/ 3467736 h 4523299"/>
              <a:gd name="connsiteX133" fmla="*/ 3718011 w 3718011"/>
              <a:gd name="connsiteY133" fmla="*/ 4268290 h 4523299"/>
              <a:gd name="connsiteX134" fmla="*/ 3463001 w 3718011"/>
              <a:gd name="connsiteY134" fmla="*/ 4523299 h 4523299"/>
              <a:gd name="connsiteX135" fmla="*/ 255019 w 3718011"/>
              <a:gd name="connsiteY135" fmla="*/ 4523299 h 4523299"/>
              <a:gd name="connsiteX136" fmla="*/ 9 w 3718011"/>
              <a:gd name="connsiteY136" fmla="*/ 4268290 h 4523299"/>
              <a:gd name="connsiteX137" fmla="*/ 9 w 3718011"/>
              <a:gd name="connsiteY137" fmla="*/ 3951128 h 4523299"/>
              <a:gd name="connsiteX138" fmla="*/ 66268 w 3718011"/>
              <a:gd name="connsiteY138" fmla="*/ 3884869 h 4523299"/>
              <a:gd name="connsiteX139" fmla="*/ 132527 w 3718011"/>
              <a:gd name="connsiteY139" fmla="*/ 3951128 h 4523299"/>
              <a:gd name="connsiteX140" fmla="*/ 132527 w 3718011"/>
              <a:gd name="connsiteY140" fmla="*/ 4268290 h 4523299"/>
              <a:gd name="connsiteX141" fmla="*/ 255019 w 3718011"/>
              <a:gd name="connsiteY141" fmla="*/ 4390781 h 4523299"/>
              <a:gd name="connsiteX142" fmla="*/ 564697 w 3718011"/>
              <a:gd name="connsiteY142" fmla="*/ 4390781 h 4523299"/>
              <a:gd name="connsiteX143" fmla="*/ 564697 w 3718011"/>
              <a:gd name="connsiteY143" fmla="*/ 4116476 h 4523299"/>
              <a:gd name="connsiteX144" fmla="*/ 630956 w 3718011"/>
              <a:gd name="connsiteY144" fmla="*/ 4050217 h 4523299"/>
              <a:gd name="connsiteX145" fmla="*/ 697215 w 3718011"/>
              <a:gd name="connsiteY145" fmla="*/ 4116476 h 4523299"/>
              <a:gd name="connsiteX146" fmla="*/ 697215 w 3718011"/>
              <a:gd name="connsiteY146" fmla="*/ 4390781 h 4523299"/>
              <a:gd name="connsiteX147" fmla="*/ 1514996 w 3718011"/>
              <a:gd name="connsiteY147" fmla="*/ 4390781 h 4523299"/>
              <a:gd name="connsiteX148" fmla="*/ 1667481 w 3718011"/>
              <a:gd name="connsiteY148" fmla="*/ 3451533 h 4523299"/>
              <a:gd name="connsiteX149" fmla="*/ 1580133 w 3718011"/>
              <a:gd name="connsiteY149" fmla="*/ 3265239 h 4523299"/>
              <a:gd name="connsiteX150" fmla="*/ 1502804 w 3718011"/>
              <a:gd name="connsiteY150" fmla="*/ 3304261 h 4523299"/>
              <a:gd name="connsiteX151" fmla="*/ 1197429 w 3718011"/>
              <a:gd name="connsiteY151" fmla="*/ 3187177 h 4523299"/>
              <a:gd name="connsiteX152" fmla="*/ 1042567 w 3718011"/>
              <a:gd name="connsiteY152" fmla="*/ 2789268 h 4523299"/>
              <a:gd name="connsiteX153" fmla="*/ 480565 w 3718011"/>
              <a:gd name="connsiteY153" fmla="*/ 2931761 h 4523299"/>
              <a:gd name="connsiteX154" fmla="*/ 132519 w 3718011"/>
              <a:gd name="connsiteY154" fmla="*/ 3467718 h 4523299"/>
              <a:gd name="connsiteX155" fmla="*/ 132519 w 3718011"/>
              <a:gd name="connsiteY155" fmla="*/ 3640257 h 4523299"/>
              <a:gd name="connsiteX156" fmla="*/ 66259 w 3718011"/>
              <a:gd name="connsiteY156" fmla="*/ 3706517 h 4523299"/>
              <a:gd name="connsiteX157" fmla="*/ 0 w 3718011"/>
              <a:gd name="connsiteY157" fmla="*/ 3640257 h 4523299"/>
              <a:gd name="connsiteX158" fmla="*/ 0 w 3718011"/>
              <a:gd name="connsiteY158" fmla="*/ 3467718 h 4523299"/>
              <a:gd name="connsiteX159" fmla="*/ 426666 w 3718011"/>
              <a:gd name="connsiteY159" fmla="*/ 2810700 h 4523299"/>
              <a:gd name="connsiteX160" fmla="*/ 1264554 w 3718011"/>
              <a:gd name="connsiteY160" fmla="*/ 2622586 h 4523299"/>
              <a:gd name="connsiteX161" fmla="*/ 1323825 w 3718011"/>
              <a:gd name="connsiteY161" fmla="*/ 2555214 h 4523299"/>
              <a:gd name="connsiteX162" fmla="*/ 1323825 w 3718011"/>
              <a:gd name="connsiteY162" fmla="*/ 2209870 h 4523299"/>
              <a:gd name="connsiteX163" fmla="*/ 1003784 w 3718011"/>
              <a:gd name="connsiteY163" fmla="*/ 1638132 h 4523299"/>
              <a:gd name="connsiteX164" fmla="*/ 972182 w 3718011"/>
              <a:gd name="connsiteY164" fmla="*/ 1638132 h 4523299"/>
              <a:gd name="connsiteX165" fmla="*/ 762397 w 3718011"/>
              <a:gd name="connsiteY165" fmla="*/ 1428347 h 4523299"/>
              <a:gd name="connsiteX166" fmla="*/ 762397 w 3718011"/>
              <a:gd name="connsiteY166" fmla="*/ 1269298 h 4523299"/>
              <a:gd name="connsiteX167" fmla="*/ 879499 w 3718011"/>
              <a:gd name="connsiteY167" fmla="*/ 1081130 h 4523299"/>
              <a:gd name="connsiteX168" fmla="*/ 879499 w 3718011"/>
              <a:gd name="connsiteY168" fmla="*/ 529915 h 4523299"/>
              <a:gd name="connsiteX169" fmla="*/ 1267955 w 3718011"/>
              <a:gd name="connsiteY169" fmla="*/ 199105 h 4523299"/>
              <a:gd name="connsiteX170" fmla="*/ 1299344 w 3718011"/>
              <a:gd name="connsiteY170" fmla="*/ 192426 h 4523299"/>
              <a:gd name="connsiteX171" fmla="*/ 1317331 w 3718011"/>
              <a:gd name="connsiteY171" fmla="*/ 132828 h 4523299"/>
              <a:gd name="connsiteX172" fmla="*/ 1537330 w 3718011"/>
              <a:gd name="connsiteY172" fmla="*/ 27 h 4523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</a:cxnLst>
            <a:rect l="l" t="t" r="r" b="b"/>
            <a:pathLst>
              <a:path w="3718011" h="4523299">
                <a:moveTo>
                  <a:pt x="2550301" y="3588196"/>
                </a:moveTo>
                <a:cubicBezTo>
                  <a:pt x="2548322" y="3588196"/>
                  <a:pt x="2546697" y="3589812"/>
                  <a:pt x="2546697" y="3591809"/>
                </a:cubicBezTo>
                <a:lnTo>
                  <a:pt x="2546697" y="3775648"/>
                </a:lnTo>
                <a:cubicBezTo>
                  <a:pt x="2546697" y="3777635"/>
                  <a:pt x="2548313" y="3779261"/>
                  <a:pt x="2550301" y="3779261"/>
                </a:cubicBezTo>
                <a:lnTo>
                  <a:pt x="3017199" y="3779261"/>
                </a:lnTo>
                <a:cubicBezTo>
                  <a:pt x="3019187" y="3779261"/>
                  <a:pt x="3020813" y="3777644"/>
                  <a:pt x="3020813" y="3775648"/>
                </a:cubicBezTo>
                <a:lnTo>
                  <a:pt x="3020813" y="3591809"/>
                </a:lnTo>
                <a:cubicBezTo>
                  <a:pt x="3020813" y="3589821"/>
                  <a:pt x="3019196" y="3588196"/>
                  <a:pt x="3017199" y="3588196"/>
                </a:cubicBezTo>
                <a:close/>
                <a:moveTo>
                  <a:pt x="1792560" y="3508216"/>
                </a:moveTo>
                <a:lnTo>
                  <a:pt x="1649255" y="4390781"/>
                </a:lnTo>
                <a:lnTo>
                  <a:pt x="2068773" y="4390781"/>
                </a:lnTo>
                <a:lnTo>
                  <a:pt x="1925459" y="3508216"/>
                </a:lnTo>
                <a:close/>
                <a:moveTo>
                  <a:pt x="2550301" y="3455677"/>
                </a:moveTo>
                <a:lnTo>
                  <a:pt x="3017199" y="3455677"/>
                </a:lnTo>
                <a:cubicBezTo>
                  <a:pt x="3092266" y="3455677"/>
                  <a:pt x="3153331" y="3516742"/>
                  <a:pt x="3153331" y="3591809"/>
                </a:cubicBezTo>
                <a:lnTo>
                  <a:pt x="3153331" y="3775648"/>
                </a:lnTo>
                <a:cubicBezTo>
                  <a:pt x="3153331" y="3850715"/>
                  <a:pt x="3092266" y="3911779"/>
                  <a:pt x="3017199" y="3911779"/>
                </a:cubicBezTo>
                <a:lnTo>
                  <a:pt x="2550301" y="3911779"/>
                </a:lnTo>
                <a:cubicBezTo>
                  <a:pt x="2475243" y="3911779"/>
                  <a:pt x="2414178" y="3850715"/>
                  <a:pt x="2414178" y="3775648"/>
                </a:cubicBezTo>
                <a:lnTo>
                  <a:pt x="2414178" y="3591809"/>
                </a:lnTo>
                <a:cubicBezTo>
                  <a:pt x="2414178" y="3516742"/>
                  <a:pt x="2475243" y="3455677"/>
                  <a:pt x="2550301" y="3455677"/>
                </a:cubicBezTo>
                <a:close/>
                <a:moveTo>
                  <a:pt x="1859014" y="3124513"/>
                </a:moveTo>
                <a:lnTo>
                  <a:pt x="1698525" y="3205517"/>
                </a:lnTo>
                <a:lnTo>
                  <a:pt x="1778310" y="3375698"/>
                </a:lnTo>
                <a:lnTo>
                  <a:pt x="1939727" y="3375698"/>
                </a:lnTo>
                <a:lnTo>
                  <a:pt x="2019512" y="3205517"/>
                </a:lnTo>
                <a:close/>
                <a:moveTo>
                  <a:pt x="2675390" y="2789400"/>
                </a:moveTo>
                <a:lnTo>
                  <a:pt x="2520573" y="3187186"/>
                </a:lnTo>
                <a:cubicBezTo>
                  <a:pt x="2473176" y="3309023"/>
                  <a:pt x="2331142" y="3362790"/>
                  <a:pt x="2215197" y="3304270"/>
                </a:cubicBezTo>
                <a:lnTo>
                  <a:pt x="2137868" y="3265248"/>
                </a:lnTo>
                <a:lnTo>
                  <a:pt x="2050521" y="3451542"/>
                </a:lnTo>
                <a:lnTo>
                  <a:pt x="2203032" y="4390781"/>
                </a:lnTo>
                <a:lnTo>
                  <a:pt x="3020813" y="4390781"/>
                </a:lnTo>
                <a:lnTo>
                  <a:pt x="3020813" y="4116476"/>
                </a:lnTo>
                <a:cubicBezTo>
                  <a:pt x="3020813" y="4079875"/>
                  <a:pt x="3050471" y="4050217"/>
                  <a:pt x="3087072" y="4050217"/>
                </a:cubicBezTo>
                <a:cubicBezTo>
                  <a:pt x="3123674" y="4050217"/>
                  <a:pt x="3153332" y="4079875"/>
                  <a:pt x="3153332" y="4116476"/>
                </a:cubicBezTo>
                <a:lnTo>
                  <a:pt x="3153332" y="4390781"/>
                </a:lnTo>
                <a:lnTo>
                  <a:pt x="3463009" y="4390781"/>
                </a:lnTo>
                <a:cubicBezTo>
                  <a:pt x="3530550" y="4390781"/>
                  <a:pt x="3585501" y="4335839"/>
                  <a:pt x="3585501" y="4268290"/>
                </a:cubicBezTo>
                <a:lnTo>
                  <a:pt x="3585492" y="4268290"/>
                </a:lnTo>
                <a:lnTo>
                  <a:pt x="3585492" y="3467727"/>
                </a:lnTo>
                <a:cubicBezTo>
                  <a:pt x="3585492" y="3236288"/>
                  <a:pt x="3448883" y="3025910"/>
                  <a:pt x="3237445" y="2931769"/>
                </a:cubicBezTo>
                <a:cubicBezTo>
                  <a:pt x="3100156" y="2870634"/>
                  <a:pt x="2873709" y="2822556"/>
                  <a:pt x="2675390" y="2789400"/>
                </a:cubicBezTo>
                <a:close/>
                <a:moveTo>
                  <a:pt x="1345160" y="2734732"/>
                </a:moveTo>
                <a:cubicBezTo>
                  <a:pt x="1325724" y="2744397"/>
                  <a:pt x="1304371" y="2751058"/>
                  <a:pt x="1281604" y="2754009"/>
                </a:cubicBezTo>
                <a:cubicBezTo>
                  <a:pt x="1249765" y="2758152"/>
                  <a:pt x="1214418" y="2762958"/>
                  <a:pt x="1176667" y="2768436"/>
                </a:cubicBezTo>
                <a:lnTo>
                  <a:pt x="1320945" y="3139134"/>
                </a:lnTo>
                <a:cubicBezTo>
                  <a:pt x="1340001" y="3188087"/>
                  <a:pt x="1396772" y="3209378"/>
                  <a:pt x="1443127" y="3185975"/>
                </a:cubicBezTo>
                <a:lnTo>
                  <a:pt x="1735657" y="3038332"/>
                </a:lnTo>
                <a:close/>
                <a:moveTo>
                  <a:pt x="2372859" y="2734723"/>
                </a:moveTo>
                <a:lnTo>
                  <a:pt x="1982362" y="3038323"/>
                </a:lnTo>
                <a:lnTo>
                  <a:pt x="2274902" y="3185966"/>
                </a:lnTo>
                <a:cubicBezTo>
                  <a:pt x="2321795" y="3209634"/>
                  <a:pt x="2378239" y="3187512"/>
                  <a:pt x="2397084" y="3139125"/>
                </a:cubicBezTo>
                <a:lnTo>
                  <a:pt x="2541343" y="2768462"/>
                </a:lnTo>
                <a:cubicBezTo>
                  <a:pt x="2503487" y="2762950"/>
                  <a:pt x="2468140" y="2758126"/>
                  <a:pt x="2436415" y="2754009"/>
                </a:cubicBezTo>
                <a:cubicBezTo>
                  <a:pt x="2413657" y="2751058"/>
                  <a:pt x="2392295" y="2744406"/>
                  <a:pt x="2372859" y="2734723"/>
                </a:cubicBezTo>
                <a:close/>
                <a:moveTo>
                  <a:pt x="1456352" y="2292429"/>
                </a:moveTo>
                <a:lnTo>
                  <a:pt x="1456352" y="2555231"/>
                </a:lnTo>
                <a:cubicBezTo>
                  <a:pt x="1456352" y="2584827"/>
                  <a:pt x="1449815" y="2613292"/>
                  <a:pt x="1437950" y="2639009"/>
                </a:cubicBezTo>
                <a:lnTo>
                  <a:pt x="1859014" y="2966374"/>
                </a:lnTo>
                <a:lnTo>
                  <a:pt x="2280079" y="2639009"/>
                </a:lnTo>
                <a:cubicBezTo>
                  <a:pt x="2268214" y="2613301"/>
                  <a:pt x="2261676" y="2584836"/>
                  <a:pt x="2261676" y="2555231"/>
                </a:cubicBezTo>
                <a:lnTo>
                  <a:pt x="2261676" y="2292535"/>
                </a:lnTo>
                <a:cubicBezTo>
                  <a:pt x="2139105" y="2355287"/>
                  <a:pt x="2001692" y="2389451"/>
                  <a:pt x="1859756" y="2391032"/>
                </a:cubicBezTo>
                <a:lnTo>
                  <a:pt x="1858281" y="2391032"/>
                </a:lnTo>
                <a:cubicBezTo>
                  <a:pt x="1718668" y="2389477"/>
                  <a:pt x="1584409" y="2357372"/>
                  <a:pt x="1456352" y="2292429"/>
                </a:cubicBezTo>
                <a:close/>
                <a:moveTo>
                  <a:pt x="2718255" y="1192048"/>
                </a:moveTo>
                <a:lnTo>
                  <a:pt x="2718105" y="1505631"/>
                </a:lnTo>
                <a:lnTo>
                  <a:pt x="2745846" y="1505631"/>
                </a:lnTo>
                <a:cubicBezTo>
                  <a:pt x="2788446" y="1505631"/>
                  <a:pt x="2823113" y="1470965"/>
                  <a:pt x="2823113" y="1428364"/>
                </a:cubicBezTo>
                <a:lnTo>
                  <a:pt x="2823113" y="1269315"/>
                </a:lnTo>
                <a:cubicBezTo>
                  <a:pt x="2823113" y="1228093"/>
                  <a:pt x="2790663" y="1194319"/>
                  <a:pt x="2749972" y="1192163"/>
                </a:cubicBezTo>
                <a:cubicBezTo>
                  <a:pt x="2750864" y="1192207"/>
                  <a:pt x="2719148" y="1192048"/>
                  <a:pt x="2718255" y="1192048"/>
                </a:cubicBezTo>
                <a:close/>
                <a:moveTo>
                  <a:pt x="975820" y="1192042"/>
                </a:moveTo>
                <a:cubicBezTo>
                  <a:pt x="971599" y="1192035"/>
                  <a:pt x="970080" y="1192048"/>
                  <a:pt x="968083" y="1192154"/>
                </a:cubicBezTo>
                <a:cubicBezTo>
                  <a:pt x="927382" y="1194292"/>
                  <a:pt x="894915" y="1228076"/>
                  <a:pt x="894915" y="1269307"/>
                </a:cubicBezTo>
                <a:lnTo>
                  <a:pt x="894915" y="1428355"/>
                </a:lnTo>
                <a:cubicBezTo>
                  <a:pt x="894915" y="1470956"/>
                  <a:pt x="929582" y="1505623"/>
                  <a:pt x="972182" y="1505623"/>
                </a:cubicBezTo>
                <a:lnTo>
                  <a:pt x="999914" y="1505623"/>
                </a:lnTo>
                <a:lnTo>
                  <a:pt x="999764" y="1192048"/>
                </a:lnTo>
                <a:cubicBezTo>
                  <a:pt x="986963" y="1192075"/>
                  <a:pt x="980041" y="1192048"/>
                  <a:pt x="975820" y="1192042"/>
                </a:cubicBezTo>
                <a:close/>
                <a:moveTo>
                  <a:pt x="1393721" y="751319"/>
                </a:moveTo>
                <a:cubicBezTo>
                  <a:pt x="1383854" y="751376"/>
                  <a:pt x="1375735" y="751584"/>
                  <a:pt x="1369570" y="751336"/>
                </a:cubicBezTo>
                <a:cubicBezTo>
                  <a:pt x="1321881" y="752069"/>
                  <a:pt x="1283318" y="791091"/>
                  <a:pt x="1283318" y="838948"/>
                </a:cubicBezTo>
                <a:lnTo>
                  <a:pt x="1283318" y="982077"/>
                </a:lnTo>
                <a:cubicBezTo>
                  <a:pt x="1283318" y="1107131"/>
                  <a:pt x="1182145" y="1188099"/>
                  <a:pt x="1132291" y="1191854"/>
                </a:cubicBezTo>
                <a:lnTo>
                  <a:pt x="1132477" y="1571131"/>
                </a:lnTo>
                <a:cubicBezTo>
                  <a:pt x="1141506" y="1974950"/>
                  <a:pt x="1478509" y="2253937"/>
                  <a:pt x="1859014" y="2258504"/>
                </a:cubicBezTo>
                <a:cubicBezTo>
                  <a:pt x="2241904" y="2253893"/>
                  <a:pt x="2576602" y="1970983"/>
                  <a:pt x="2585551" y="1571131"/>
                </a:cubicBezTo>
                <a:lnTo>
                  <a:pt x="2585737" y="1191854"/>
                </a:lnTo>
                <a:cubicBezTo>
                  <a:pt x="2535053" y="1188029"/>
                  <a:pt x="2434710" y="1105885"/>
                  <a:pt x="2434710" y="982068"/>
                </a:cubicBezTo>
                <a:lnTo>
                  <a:pt x="2434710" y="838948"/>
                </a:lnTo>
                <a:cubicBezTo>
                  <a:pt x="2434710" y="794926"/>
                  <a:pt x="2402296" y="751972"/>
                  <a:pt x="2340896" y="751345"/>
                </a:cubicBezTo>
                <a:cubicBezTo>
                  <a:pt x="2283365" y="751062"/>
                  <a:pt x="2244042" y="759110"/>
                  <a:pt x="2200311" y="774111"/>
                </a:cubicBezTo>
                <a:cubicBezTo>
                  <a:pt x="1966354" y="854356"/>
                  <a:pt x="1746091" y="846405"/>
                  <a:pt x="1524122" y="771143"/>
                </a:cubicBezTo>
                <a:cubicBezTo>
                  <a:pt x="1468657" y="752319"/>
                  <a:pt x="1423324" y="751146"/>
                  <a:pt x="1393721" y="751319"/>
                </a:cubicBezTo>
                <a:close/>
                <a:moveTo>
                  <a:pt x="2340118" y="0"/>
                </a:moveTo>
                <a:cubicBezTo>
                  <a:pt x="2614741" y="-9"/>
                  <a:pt x="2838238" y="223409"/>
                  <a:pt x="2838344" y="498040"/>
                </a:cubicBezTo>
                <a:cubicBezTo>
                  <a:pt x="2838361" y="534642"/>
                  <a:pt x="2808704" y="564308"/>
                  <a:pt x="2772111" y="564326"/>
                </a:cubicBezTo>
                <a:lnTo>
                  <a:pt x="2772084" y="564326"/>
                </a:lnTo>
                <a:cubicBezTo>
                  <a:pt x="2735492" y="564326"/>
                  <a:pt x="2705843" y="534686"/>
                  <a:pt x="2705825" y="498093"/>
                </a:cubicBezTo>
                <a:cubicBezTo>
                  <a:pt x="2705754" y="296506"/>
                  <a:pt x="2541688" y="132510"/>
                  <a:pt x="2340118" y="132519"/>
                </a:cubicBezTo>
                <a:lnTo>
                  <a:pt x="1537312" y="132545"/>
                </a:lnTo>
                <a:cubicBezTo>
                  <a:pt x="1498537" y="132545"/>
                  <a:pt x="1462863" y="151672"/>
                  <a:pt x="1441386" y="183220"/>
                </a:cubicBezTo>
                <a:cubicBezTo>
                  <a:pt x="1432137" y="281708"/>
                  <a:pt x="1345558" y="345352"/>
                  <a:pt x="1247529" y="330033"/>
                </a:cubicBezTo>
                <a:cubicBezTo>
                  <a:pt x="1118235" y="309917"/>
                  <a:pt x="1012009" y="409747"/>
                  <a:pt x="1012009" y="529915"/>
                </a:cubicBezTo>
                <a:lnTo>
                  <a:pt x="1012009" y="1059530"/>
                </a:lnTo>
                <a:lnTo>
                  <a:pt x="1109834" y="1059530"/>
                </a:lnTo>
                <a:cubicBezTo>
                  <a:pt x="1135392" y="1042232"/>
                  <a:pt x="1150791" y="1013599"/>
                  <a:pt x="1150791" y="982077"/>
                </a:cubicBezTo>
                <a:lnTo>
                  <a:pt x="1150791" y="838948"/>
                </a:lnTo>
                <a:cubicBezTo>
                  <a:pt x="1150791" y="717561"/>
                  <a:pt x="1249544" y="618809"/>
                  <a:pt x="1370931" y="618809"/>
                </a:cubicBezTo>
                <a:cubicBezTo>
                  <a:pt x="1451104" y="618809"/>
                  <a:pt x="1499156" y="621998"/>
                  <a:pt x="1578340" y="649464"/>
                </a:cubicBezTo>
                <a:cubicBezTo>
                  <a:pt x="1760597" y="712932"/>
                  <a:pt x="1958756" y="716810"/>
                  <a:pt x="2157287" y="648775"/>
                </a:cubicBezTo>
                <a:cubicBezTo>
                  <a:pt x="2217715" y="627935"/>
                  <a:pt x="2272463" y="618367"/>
                  <a:pt x="2342027" y="618835"/>
                </a:cubicBezTo>
                <a:lnTo>
                  <a:pt x="2344730" y="618853"/>
                </a:lnTo>
                <a:cubicBezTo>
                  <a:pt x="2459615" y="615063"/>
                  <a:pt x="2567229" y="711863"/>
                  <a:pt x="2567229" y="838948"/>
                </a:cubicBezTo>
                <a:lnTo>
                  <a:pt x="2567229" y="982068"/>
                </a:lnTo>
                <a:cubicBezTo>
                  <a:pt x="2567229" y="1013608"/>
                  <a:pt x="2582627" y="1042232"/>
                  <a:pt x="2608185" y="1059530"/>
                </a:cubicBezTo>
                <a:lnTo>
                  <a:pt x="2705984" y="1059530"/>
                </a:lnTo>
                <a:lnTo>
                  <a:pt x="2705878" y="811270"/>
                </a:lnTo>
                <a:cubicBezTo>
                  <a:pt x="2705860" y="774677"/>
                  <a:pt x="2735509" y="745002"/>
                  <a:pt x="2772111" y="744984"/>
                </a:cubicBezTo>
                <a:lnTo>
                  <a:pt x="2772137" y="744984"/>
                </a:lnTo>
                <a:cubicBezTo>
                  <a:pt x="2808721" y="744984"/>
                  <a:pt x="2838379" y="774624"/>
                  <a:pt x="2838397" y="811217"/>
                </a:cubicBezTo>
                <a:lnTo>
                  <a:pt x="2838503" y="1081122"/>
                </a:lnTo>
                <a:cubicBezTo>
                  <a:pt x="2907828" y="1115391"/>
                  <a:pt x="2955623" y="1186871"/>
                  <a:pt x="2955623" y="1269298"/>
                </a:cubicBezTo>
                <a:lnTo>
                  <a:pt x="2955623" y="1428347"/>
                </a:lnTo>
                <a:cubicBezTo>
                  <a:pt x="2955623" y="1544026"/>
                  <a:pt x="2861517" y="1638132"/>
                  <a:pt x="2745837" y="1638132"/>
                </a:cubicBezTo>
                <a:lnTo>
                  <a:pt x="2714183" y="1638132"/>
                </a:lnTo>
                <a:cubicBezTo>
                  <a:pt x="2692026" y="1863838"/>
                  <a:pt x="2580074" y="2067077"/>
                  <a:pt x="2394195" y="2209004"/>
                </a:cubicBezTo>
                <a:lnTo>
                  <a:pt x="2394195" y="2555222"/>
                </a:lnTo>
                <a:cubicBezTo>
                  <a:pt x="2394195" y="2590366"/>
                  <a:pt x="2420495" y="2618310"/>
                  <a:pt x="2453466" y="2622595"/>
                </a:cubicBezTo>
                <a:cubicBezTo>
                  <a:pt x="2684560" y="2652579"/>
                  <a:pt x="3078317" y="2715861"/>
                  <a:pt x="3291354" y="2810709"/>
                </a:cubicBezTo>
                <a:cubicBezTo>
                  <a:pt x="3550543" y="2926115"/>
                  <a:pt x="3718019" y="3184014"/>
                  <a:pt x="3718011" y="3467736"/>
                </a:cubicBezTo>
                <a:lnTo>
                  <a:pt x="3718011" y="4268290"/>
                </a:lnTo>
                <a:cubicBezTo>
                  <a:pt x="3718011" y="4408900"/>
                  <a:pt x="3603612" y="4523299"/>
                  <a:pt x="3463001" y="4523299"/>
                </a:cubicBezTo>
                <a:lnTo>
                  <a:pt x="255019" y="4523299"/>
                </a:lnTo>
                <a:cubicBezTo>
                  <a:pt x="114408" y="4523299"/>
                  <a:pt x="9" y="4408900"/>
                  <a:pt x="9" y="4268290"/>
                </a:cubicBezTo>
                <a:lnTo>
                  <a:pt x="9" y="3951128"/>
                </a:lnTo>
                <a:cubicBezTo>
                  <a:pt x="9" y="3914527"/>
                  <a:pt x="29666" y="3884869"/>
                  <a:pt x="66268" y="3884869"/>
                </a:cubicBezTo>
                <a:cubicBezTo>
                  <a:pt x="102870" y="3884869"/>
                  <a:pt x="132527" y="3914527"/>
                  <a:pt x="132527" y="3951128"/>
                </a:cubicBezTo>
                <a:lnTo>
                  <a:pt x="132527" y="4268290"/>
                </a:lnTo>
                <a:cubicBezTo>
                  <a:pt x="132527" y="4335830"/>
                  <a:pt x="187470" y="4390781"/>
                  <a:pt x="255019" y="4390781"/>
                </a:cubicBezTo>
                <a:lnTo>
                  <a:pt x="564697" y="4390781"/>
                </a:lnTo>
                <a:lnTo>
                  <a:pt x="564697" y="4116476"/>
                </a:lnTo>
                <a:cubicBezTo>
                  <a:pt x="564697" y="4079875"/>
                  <a:pt x="594354" y="4050217"/>
                  <a:pt x="630956" y="4050217"/>
                </a:cubicBezTo>
                <a:cubicBezTo>
                  <a:pt x="667558" y="4050217"/>
                  <a:pt x="697215" y="4079875"/>
                  <a:pt x="697215" y="4116476"/>
                </a:cubicBezTo>
                <a:lnTo>
                  <a:pt x="697215" y="4390781"/>
                </a:lnTo>
                <a:lnTo>
                  <a:pt x="1514996" y="4390781"/>
                </a:lnTo>
                <a:lnTo>
                  <a:pt x="1667481" y="3451533"/>
                </a:lnTo>
                <a:lnTo>
                  <a:pt x="1580133" y="3265239"/>
                </a:lnTo>
                <a:lnTo>
                  <a:pt x="1502804" y="3304261"/>
                </a:lnTo>
                <a:cubicBezTo>
                  <a:pt x="1387133" y="3362640"/>
                  <a:pt x="1244923" y="3309235"/>
                  <a:pt x="1197429" y="3187177"/>
                </a:cubicBezTo>
                <a:lnTo>
                  <a:pt x="1042567" y="2789268"/>
                </a:lnTo>
                <a:cubicBezTo>
                  <a:pt x="844638" y="2822221"/>
                  <a:pt x="619383" y="2869954"/>
                  <a:pt x="480565" y="2931761"/>
                </a:cubicBezTo>
                <a:cubicBezTo>
                  <a:pt x="269136" y="3025902"/>
                  <a:pt x="132519" y="3236279"/>
                  <a:pt x="132519" y="3467718"/>
                </a:cubicBezTo>
                <a:lnTo>
                  <a:pt x="132519" y="3640257"/>
                </a:lnTo>
                <a:cubicBezTo>
                  <a:pt x="132519" y="3676859"/>
                  <a:pt x="102861" y="3706517"/>
                  <a:pt x="66259" y="3706517"/>
                </a:cubicBezTo>
                <a:cubicBezTo>
                  <a:pt x="29658" y="3706517"/>
                  <a:pt x="0" y="3676859"/>
                  <a:pt x="0" y="3640257"/>
                </a:cubicBezTo>
                <a:lnTo>
                  <a:pt x="0" y="3467718"/>
                </a:lnTo>
                <a:cubicBezTo>
                  <a:pt x="0" y="3184005"/>
                  <a:pt x="167477" y="2926097"/>
                  <a:pt x="426666" y="2810700"/>
                </a:cubicBezTo>
                <a:cubicBezTo>
                  <a:pt x="641204" y="2715190"/>
                  <a:pt x="1030561" y="2652933"/>
                  <a:pt x="1264554" y="2622586"/>
                </a:cubicBezTo>
                <a:cubicBezTo>
                  <a:pt x="1297498" y="2618310"/>
                  <a:pt x="1323825" y="2590366"/>
                  <a:pt x="1323825" y="2555214"/>
                </a:cubicBezTo>
                <a:lnTo>
                  <a:pt x="1323825" y="2209870"/>
                </a:lnTo>
                <a:cubicBezTo>
                  <a:pt x="1141488" y="2072175"/>
                  <a:pt x="1026206" y="1870057"/>
                  <a:pt x="1003784" y="1638132"/>
                </a:cubicBezTo>
                <a:lnTo>
                  <a:pt x="972182" y="1638132"/>
                </a:lnTo>
                <a:cubicBezTo>
                  <a:pt x="856503" y="1638132"/>
                  <a:pt x="762397" y="1544026"/>
                  <a:pt x="762397" y="1428347"/>
                </a:cubicBezTo>
                <a:lnTo>
                  <a:pt x="762397" y="1269298"/>
                </a:lnTo>
                <a:cubicBezTo>
                  <a:pt x="762397" y="1186880"/>
                  <a:pt x="810183" y="1115408"/>
                  <a:pt x="879499" y="1081130"/>
                </a:cubicBezTo>
                <a:lnTo>
                  <a:pt x="879499" y="529915"/>
                </a:lnTo>
                <a:cubicBezTo>
                  <a:pt x="879499" y="324944"/>
                  <a:pt x="1062048" y="166956"/>
                  <a:pt x="1267955" y="199105"/>
                </a:cubicBezTo>
                <a:cubicBezTo>
                  <a:pt x="1280827" y="201110"/>
                  <a:pt x="1291976" y="198742"/>
                  <a:pt x="1299344" y="192426"/>
                </a:cubicBezTo>
                <a:cubicBezTo>
                  <a:pt x="1316828" y="177478"/>
                  <a:pt x="1302984" y="160109"/>
                  <a:pt x="1317331" y="132828"/>
                </a:cubicBezTo>
                <a:cubicBezTo>
                  <a:pt x="1360453" y="50914"/>
                  <a:pt x="1444752" y="27"/>
                  <a:pt x="1537330" y="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8818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Полилиния 22">
            <a:extLst>
              <a:ext uri="{FF2B5EF4-FFF2-40B4-BE49-F238E27FC236}">
                <a16:creationId xmlns:a16="http://schemas.microsoft.com/office/drawing/2014/main" id="{4BB62418-76AE-FDCF-BC8B-AD83E0EE69F3}"/>
              </a:ext>
            </a:extLst>
          </p:cNvPr>
          <p:cNvSpPr>
            <a:spLocks noChangeAspect="1"/>
          </p:cNvSpPr>
          <p:nvPr/>
        </p:nvSpPr>
        <p:spPr>
          <a:xfrm>
            <a:off x="774858" y="5873708"/>
            <a:ext cx="307418" cy="438006"/>
          </a:xfrm>
          <a:custGeom>
            <a:avLst/>
            <a:gdLst>
              <a:gd name="connsiteX0" fmla="*/ 193781 w 504845"/>
              <a:gd name="connsiteY0" fmla="*/ 550687 h 719298"/>
              <a:gd name="connsiteX1" fmla="*/ 283781 w 504845"/>
              <a:gd name="connsiteY1" fmla="*/ 550687 h 719298"/>
              <a:gd name="connsiteX2" fmla="*/ 295031 w 504845"/>
              <a:gd name="connsiteY2" fmla="*/ 561937 h 719298"/>
              <a:gd name="connsiteX3" fmla="*/ 283781 w 504845"/>
              <a:gd name="connsiteY3" fmla="*/ 573187 h 719298"/>
              <a:gd name="connsiteX4" fmla="*/ 193781 w 504845"/>
              <a:gd name="connsiteY4" fmla="*/ 573187 h 719298"/>
              <a:gd name="connsiteX5" fmla="*/ 182531 w 504845"/>
              <a:gd name="connsiteY5" fmla="*/ 561937 h 719298"/>
              <a:gd name="connsiteX6" fmla="*/ 193781 w 504845"/>
              <a:gd name="connsiteY6" fmla="*/ 550687 h 719298"/>
              <a:gd name="connsiteX7" fmla="*/ 439876 w 504845"/>
              <a:gd name="connsiteY7" fmla="*/ 536064 h 719298"/>
              <a:gd name="connsiteX8" fmla="*/ 443954 w 504845"/>
              <a:gd name="connsiteY8" fmla="*/ 551814 h 719298"/>
              <a:gd name="connsiteX9" fmla="*/ 414142 w 504845"/>
              <a:gd name="connsiteY9" fmla="*/ 604689 h 719298"/>
              <a:gd name="connsiteX10" fmla="*/ 406548 w 504845"/>
              <a:gd name="connsiteY10" fmla="*/ 610173 h 719298"/>
              <a:gd name="connsiteX11" fmla="*/ 397689 w 504845"/>
              <a:gd name="connsiteY11" fmla="*/ 608064 h 719298"/>
              <a:gd name="connsiteX12" fmla="*/ 395017 w 504845"/>
              <a:gd name="connsiteY12" fmla="*/ 605954 h 719298"/>
              <a:gd name="connsiteX13" fmla="*/ 381939 w 504845"/>
              <a:gd name="connsiteY13" fmla="*/ 632673 h 719298"/>
              <a:gd name="connsiteX14" fmla="*/ 373079 w 504845"/>
              <a:gd name="connsiteY14" fmla="*/ 638860 h 719298"/>
              <a:gd name="connsiteX15" fmla="*/ 362814 w 504845"/>
              <a:gd name="connsiteY15" fmla="*/ 634782 h 719298"/>
              <a:gd name="connsiteX16" fmla="*/ 347767 w 504845"/>
              <a:gd name="connsiteY16" fmla="*/ 617626 h 719298"/>
              <a:gd name="connsiteX17" fmla="*/ 347064 w 504845"/>
              <a:gd name="connsiteY17" fmla="*/ 617626 h 719298"/>
              <a:gd name="connsiteX18" fmla="*/ 346360 w 504845"/>
              <a:gd name="connsiteY18" fmla="*/ 618329 h 719298"/>
              <a:gd name="connsiteX19" fmla="*/ 329907 w 504845"/>
              <a:gd name="connsiteY19" fmla="*/ 664876 h 719298"/>
              <a:gd name="connsiteX20" fmla="*/ 316267 w 504845"/>
              <a:gd name="connsiteY20" fmla="*/ 676548 h 719298"/>
              <a:gd name="connsiteX21" fmla="*/ 313595 w 504845"/>
              <a:gd name="connsiteY21" fmla="*/ 676548 h 719298"/>
              <a:gd name="connsiteX22" fmla="*/ 299954 w 504845"/>
              <a:gd name="connsiteY22" fmla="*/ 669657 h 719298"/>
              <a:gd name="connsiteX23" fmla="*/ 270563 w 504845"/>
              <a:gd name="connsiteY23" fmla="*/ 632673 h 719298"/>
              <a:gd name="connsiteX24" fmla="*/ 246516 w 504845"/>
              <a:gd name="connsiteY24" fmla="*/ 653204 h 719298"/>
              <a:gd name="connsiteX25" fmla="*/ 230766 w 504845"/>
              <a:gd name="connsiteY25" fmla="*/ 651798 h 719298"/>
              <a:gd name="connsiteX26" fmla="*/ 232172 w 504845"/>
              <a:gd name="connsiteY26" fmla="*/ 636048 h 719298"/>
              <a:gd name="connsiteX27" fmla="*/ 265078 w 504845"/>
              <a:gd name="connsiteY27" fmla="*/ 607220 h 719298"/>
              <a:gd name="connsiteX28" fmla="*/ 273234 w 504845"/>
              <a:gd name="connsiteY28" fmla="*/ 604548 h 719298"/>
              <a:gd name="connsiteX29" fmla="*/ 280828 w 504845"/>
              <a:gd name="connsiteY29" fmla="*/ 608626 h 719298"/>
              <a:gd name="connsiteX30" fmla="*/ 311626 w 504845"/>
              <a:gd name="connsiteY30" fmla="*/ 647720 h 719298"/>
              <a:gd name="connsiteX31" fmla="*/ 324704 w 504845"/>
              <a:gd name="connsiteY31" fmla="*/ 610032 h 719298"/>
              <a:gd name="connsiteX32" fmla="*/ 342564 w 504845"/>
              <a:gd name="connsiteY32" fmla="*/ 594985 h 719298"/>
              <a:gd name="connsiteX33" fmla="*/ 364501 w 504845"/>
              <a:gd name="connsiteY33" fmla="*/ 602579 h 719298"/>
              <a:gd name="connsiteX34" fmla="*/ 368579 w 504845"/>
              <a:gd name="connsiteY34" fmla="*/ 606657 h 719298"/>
              <a:gd name="connsiteX35" fmla="*/ 380251 w 504845"/>
              <a:gd name="connsiteY35" fmla="*/ 582610 h 719298"/>
              <a:gd name="connsiteX36" fmla="*/ 387845 w 504845"/>
              <a:gd name="connsiteY36" fmla="*/ 576423 h 719298"/>
              <a:gd name="connsiteX37" fmla="*/ 397407 w 504845"/>
              <a:gd name="connsiteY37" fmla="*/ 578532 h 719298"/>
              <a:gd name="connsiteX38" fmla="*/ 400782 w 504845"/>
              <a:gd name="connsiteY38" fmla="*/ 581204 h 719298"/>
              <a:gd name="connsiteX39" fmla="*/ 424126 w 504845"/>
              <a:gd name="connsiteY39" fmla="*/ 540142 h 719298"/>
              <a:gd name="connsiteX40" fmla="*/ 439876 w 504845"/>
              <a:gd name="connsiteY40" fmla="*/ 536064 h 719298"/>
              <a:gd name="connsiteX41" fmla="*/ 109406 w 504845"/>
              <a:gd name="connsiteY41" fmla="*/ 528187 h 719298"/>
              <a:gd name="connsiteX42" fmla="*/ 81281 w 504845"/>
              <a:gd name="connsiteY42" fmla="*/ 556312 h 719298"/>
              <a:gd name="connsiteX43" fmla="*/ 109406 w 504845"/>
              <a:gd name="connsiteY43" fmla="*/ 584437 h 719298"/>
              <a:gd name="connsiteX44" fmla="*/ 137531 w 504845"/>
              <a:gd name="connsiteY44" fmla="*/ 556312 h 719298"/>
              <a:gd name="connsiteX45" fmla="*/ 109406 w 504845"/>
              <a:gd name="connsiteY45" fmla="*/ 528187 h 719298"/>
              <a:gd name="connsiteX46" fmla="*/ 193781 w 504845"/>
              <a:gd name="connsiteY46" fmla="*/ 505687 h 719298"/>
              <a:gd name="connsiteX47" fmla="*/ 283781 w 504845"/>
              <a:gd name="connsiteY47" fmla="*/ 505687 h 719298"/>
              <a:gd name="connsiteX48" fmla="*/ 295031 w 504845"/>
              <a:gd name="connsiteY48" fmla="*/ 516937 h 719298"/>
              <a:gd name="connsiteX49" fmla="*/ 283781 w 504845"/>
              <a:gd name="connsiteY49" fmla="*/ 528187 h 719298"/>
              <a:gd name="connsiteX50" fmla="*/ 193781 w 504845"/>
              <a:gd name="connsiteY50" fmla="*/ 528187 h 719298"/>
              <a:gd name="connsiteX51" fmla="*/ 182531 w 504845"/>
              <a:gd name="connsiteY51" fmla="*/ 516937 h 719298"/>
              <a:gd name="connsiteX52" fmla="*/ 193781 w 504845"/>
              <a:gd name="connsiteY52" fmla="*/ 505687 h 719298"/>
              <a:gd name="connsiteX53" fmla="*/ 109406 w 504845"/>
              <a:gd name="connsiteY53" fmla="*/ 505687 h 719298"/>
              <a:gd name="connsiteX54" fmla="*/ 160031 w 504845"/>
              <a:gd name="connsiteY54" fmla="*/ 556312 h 719298"/>
              <a:gd name="connsiteX55" fmla="*/ 109406 w 504845"/>
              <a:gd name="connsiteY55" fmla="*/ 606937 h 719298"/>
              <a:gd name="connsiteX56" fmla="*/ 58781 w 504845"/>
              <a:gd name="connsiteY56" fmla="*/ 556312 h 719298"/>
              <a:gd name="connsiteX57" fmla="*/ 109406 w 504845"/>
              <a:gd name="connsiteY57" fmla="*/ 505687 h 719298"/>
              <a:gd name="connsiteX58" fmla="*/ 92531 w 504845"/>
              <a:gd name="connsiteY58" fmla="*/ 460687 h 719298"/>
              <a:gd name="connsiteX59" fmla="*/ 407531 w 504845"/>
              <a:gd name="connsiteY59" fmla="*/ 460687 h 719298"/>
              <a:gd name="connsiteX60" fmla="*/ 418781 w 504845"/>
              <a:gd name="connsiteY60" fmla="*/ 471937 h 719298"/>
              <a:gd name="connsiteX61" fmla="*/ 407531 w 504845"/>
              <a:gd name="connsiteY61" fmla="*/ 483187 h 719298"/>
              <a:gd name="connsiteX62" fmla="*/ 92531 w 504845"/>
              <a:gd name="connsiteY62" fmla="*/ 483187 h 719298"/>
              <a:gd name="connsiteX63" fmla="*/ 81281 w 504845"/>
              <a:gd name="connsiteY63" fmla="*/ 471937 h 719298"/>
              <a:gd name="connsiteX64" fmla="*/ 92531 w 504845"/>
              <a:gd name="connsiteY64" fmla="*/ 460687 h 719298"/>
              <a:gd name="connsiteX65" fmla="*/ 92531 w 504845"/>
              <a:gd name="connsiteY65" fmla="*/ 415687 h 719298"/>
              <a:gd name="connsiteX66" fmla="*/ 407531 w 504845"/>
              <a:gd name="connsiteY66" fmla="*/ 415687 h 719298"/>
              <a:gd name="connsiteX67" fmla="*/ 418781 w 504845"/>
              <a:gd name="connsiteY67" fmla="*/ 426937 h 719298"/>
              <a:gd name="connsiteX68" fmla="*/ 407531 w 504845"/>
              <a:gd name="connsiteY68" fmla="*/ 438187 h 719298"/>
              <a:gd name="connsiteX69" fmla="*/ 92531 w 504845"/>
              <a:gd name="connsiteY69" fmla="*/ 438187 h 719298"/>
              <a:gd name="connsiteX70" fmla="*/ 81281 w 504845"/>
              <a:gd name="connsiteY70" fmla="*/ 426937 h 719298"/>
              <a:gd name="connsiteX71" fmla="*/ 92531 w 504845"/>
              <a:gd name="connsiteY71" fmla="*/ 415687 h 719298"/>
              <a:gd name="connsiteX72" fmla="*/ 92531 w 504845"/>
              <a:gd name="connsiteY72" fmla="*/ 370687 h 719298"/>
              <a:gd name="connsiteX73" fmla="*/ 407531 w 504845"/>
              <a:gd name="connsiteY73" fmla="*/ 370687 h 719298"/>
              <a:gd name="connsiteX74" fmla="*/ 418781 w 504845"/>
              <a:gd name="connsiteY74" fmla="*/ 381937 h 719298"/>
              <a:gd name="connsiteX75" fmla="*/ 407531 w 504845"/>
              <a:gd name="connsiteY75" fmla="*/ 393187 h 719298"/>
              <a:gd name="connsiteX76" fmla="*/ 92531 w 504845"/>
              <a:gd name="connsiteY76" fmla="*/ 393187 h 719298"/>
              <a:gd name="connsiteX77" fmla="*/ 81281 w 504845"/>
              <a:gd name="connsiteY77" fmla="*/ 381937 h 719298"/>
              <a:gd name="connsiteX78" fmla="*/ 92531 w 504845"/>
              <a:gd name="connsiteY78" fmla="*/ 370687 h 719298"/>
              <a:gd name="connsiteX79" fmla="*/ 92531 w 504845"/>
              <a:gd name="connsiteY79" fmla="*/ 325687 h 719298"/>
              <a:gd name="connsiteX80" fmla="*/ 407531 w 504845"/>
              <a:gd name="connsiteY80" fmla="*/ 325687 h 719298"/>
              <a:gd name="connsiteX81" fmla="*/ 418781 w 504845"/>
              <a:gd name="connsiteY81" fmla="*/ 336937 h 719298"/>
              <a:gd name="connsiteX82" fmla="*/ 407531 w 504845"/>
              <a:gd name="connsiteY82" fmla="*/ 348187 h 719298"/>
              <a:gd name="connsiteX83" fmla="*/ 92531 w 504845"/>
              <a:gd name="connsiteY83" fmla="*/ 348187 h 719298"/>
              <a:gd name="connsiteX84" fmla="*/ 81281 w 504845"/>
              <a:gd name="connsiteY84" fmla="*/ 336937 h 719298"/>
              <a:gd name="connsiteX85" fmla="*/ 92531 w 504845"/>
              <a:gd name="connsiteY85" fmla="*/ 325687 h 719298"/>
              <a:gd name="connsiteX86" fmla="*/ 205031 w 504845"/>
              <a:gd name="connsiteY86" fmla="*/ 235687 h 719298"/>
              <a:gd name="connsiteX87" fmla="*/ 407531 w 504845"/>
              <a:gd name="connsiteY87" fmla="*/ 235687 h 719298"/>
              <a:gd name="connsiteX88" fmla="*/ 418781 w 504845"/>
              <a:gd name="connsiteY88" fmla="*/ 246937 h 719298"/>
              <a:gd name="connsiteX89" fmla="*/ 407531 w 504845"/>
              <a:gd name="connsiteY89" fmla="*/ 258187 h 719298"/>
              <a:gd name="connsiteX90" fmla="*/ 205031 w 504845"/>
              <a:gd name="connsiteY90" fmla="*/ 258187 h 719298"/>
              <a:gd name="connsiteX91" fmla="*/ 193781 w 504845"/>
              <a:gd name="connsiteY91" fmla="*/ 246937 h 719298"/>
              <a:gd name="connsiteX92" fmla="*/ 205031 w 504845"/>
              <a:gd name="connsiteY92" fmla="*/ 235687 h 719298"/>
              <a:gd name="connsiteX93" fmla="*/ 295031 w 504845"/>
              <a:gd name="connsiteY93" fmla="*/ 190687 h 719298"/>
              <a:gd name="connsiteX94" fmla="*/ 407531 w 504845"/>
              <a:gd name="connsiteY94" fmla="*/ 190687 h 719298"/>
              <a:gd name="connsiteX95" fmla="*/ 418781 w 504845"/>
              <a:gd name="connsiteY95" fmla="*/ 201937 h 719298"/>
              <a:gd name="connsiteX96" fmla="*/ 407531 w 504845"/>
              <a:gd name="connsiteY96" fmla="*/ 213187 h 719298"/>
              <a:gd name="connsiteX97" fmla="*/ 295031 w 504845"/>
              <a:gd name="connsiteY97" fmla="*/ 213187 h 719298"/>
              <a:gd name="connsiteX98" fmla="*/ 283781 w 504845"/>
              <a:gd name="connsiteY98" fmla="*/ 201937 h 719298"/>
              <a:gd name="connsiteX99" fmla="*/ 295031 w 504845"/>
              <a:gd name="connsiteY99" fmla="*/ 190687 h 719298"/>
              <a:gd name="connsiteX100" fmla="*/ 92531 w 504845"/>
              <a:gd name="connsiteY100" fmla="*/ 190687 h 719298"/>
              <a:gd name="connsiteX101" fmla="*/ 148781 w 504845"/>
              <a:gd name="connsiteY101" fmla="*/ 190687 h 719298"/>
              <a:gd name="connsiteX102" fmla="*/ 160031 w 504845"/>
              <a:gd name="connsiteY102" fmla="*/ 201937 h 719298"/>
              <a:gd name="connsiteX103" fmla="*/ 148781 w 504845"/>
              <a:gd name="connsiteY103" fmla="*/ 213187 h 719298"/>
              <a:gd name="connsiteX104" fmla="*/ 92531 w 504845"/>
              <a:gd name="connsiteY104" fmla="*/ 213187 h 719298"/>
              <a:gd name="connsiteX105" fmla="*/ 81281 w 504845"/>
              <a:gd name="connsiteY105" fmla="*/ 201937 h 719298"/>
              <a:gd name="connsiteX106" fmla="*/ 92531 w 504845"/>
              <a:gd name="connsiteY106" fmla="*/ 190687 h 719298"/>
              <a:gd name="connsiteX107" fmla="*/ 119812 w 504845"/>
              <a:gd name="connsiteY107" fmla="*/ 38953 h 719298"/>
              <a:gd name="connsiteX108" fmla="*/ 37547 w 504845"/>
              <a:gd name="connsiteY108" fmla="*/ 121219 h 719298"/>
              <a:gd name="connsiteX109" fmla="*/ 106734 w 504845"/>
              <a:gd name="connsiteY109" fmla="*/ 121219 h 719298"/>
              <a:gd name="connsiteX110" fmla="*/ 119812 w 504845"/>
              <a:gd name="connsiteY110" fmla="*/ 108141 h 719298"/>
              <a:gd name="connsiteX111" fmla="*/ 143016 w 504845"/>
              <a:gd name="connsiteY111" fmla="*/ 22500 h 719298"/>
              <a:gd name="connsiteX112" fmla="*/ 143016 w 504845"/>
              <a:gd name="connsiteY112" fmla="*/ 107578 h 719298"/>
              <a:gd name="connsiteX113" fmla="*/ 107438 w 504845"/>
              <a:gd name="connsiteY113" fmla="*/ 143156 h 719298"/>
              <a:gd name="connsiteX114" fmla="*/ 21797 w 504845"/>
              <a:gd name="connsiteY114" fmla="*/ 143156 h 719298"/>
              <a:gd name="connsiteX115" fmla="*/ 21797 w 504845"/>
              <a:gd name="connsiteY115" fmla="*/ 683720 h 719298"/>
              <a:gd name="connsiteX116" fmla="*/ 34875 w 504845"/>
              <a:gd name="connsiteY116" fmla="*/ 696798 h 719298"/>
              <a:gd name="connsiteX117" fmla="*/ 469126 w 504845"/>
              <a:gd name="connsiteY117" fmla="*/ 696798 h 719298"/>
              <a:gd name="connsiteX118" fmla="*/ 482204 w 504845"/>
              <a:gd name="connsiteY118" fmla="*/ 683720 h 719298"/>
              <a:gd name="connsiteX119" fmla="*/ 482907 w 504845"/>
              <a:gd name="connsiteY119" fmla="*/ 683720 h 719298"/>
              <a:gd name="connsiteX120" fmla="*/ 482907 w 504845"/>
              <a:gd name="connsiteY120" fmla="*/ 35578 h 719298"/>
              <a:gd name="connsiteX121" fmla="*/ 469829 w 504845"/>
              <a:gd name="connsiteY121" fmla="*/ 22500 h 719298"/>
              <a:gd name="connsiteX122" fmla="*/ 130078 w 504845"/>
              <a:gd name="connsiteY122" fmla="*/ 0 h 719298"/>
              <a:gd name="connsiteX123" fmla="*/ 469267 w 504845"/>
              <a:gd name="connsiteY123" fmla="*/ 0 h 719298"/>
              <a:gd name="connsiteX124" fmla="*/ 504845 w 504845"/>
              <a:gd name="connsiteY124" fmla="*/ 35578 h 719298"/>
              <a:gd name="connsiteX125" fmla="*/ 504845 w 504845"/>
              <a:gd name="connsiteY125" fmla="*/ 683720 h 719298"/>
              <a:gd name="connsiteX126" fmla="*/ 470673 w 504845"/>
              <a:gd name="connsiteY126" fmla="*/ 719298 h 719298"/>
              <a:gd name="connsiteX127" fmla="*/ 35578 w 504845"/>
              <a:gd name="connsiteY127" fmla="*/ 719298 h 719298"/>
              <a:gd name="connsiteX128" fmla="*/ 0 w 504845"/>
              <a:gd name="connsiteY128" fmla="*/ 683720 h 719298"/>
              <a:gd name="connsiteX129" fmla="*/ 0 w 504845"/>
              <a:gd name="connsiteY129" fmla="*/ 129375 h 719298"/>
              <a:gd name="connsiteX130" fmla="*/ 2672 w 504845"/>
              <a:gd name="connsiteY130" fmla="*/ 123891 h 719298"/>
              <a:gd name="connsiteX131" fmla="*/ 123188 w 504845"/>
              <a:gd name="connsiteY131" fmla="*/ 2672 h 719298"/>
              <a:gd name="connsiteX132" fmla="*/ 130078 w 504845"/>
              <a:gd name="connsiteY132" fmla="*/ 0 h 719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504845" h="719298">
                <a:moveTo>
                  <a:pt x="193781" y="550687"/>
                </a:moveTo>
                <a:lnTo>
                  <a:pt x="283781" y="550687"/>
                </a:lnTo>
                <a:cubicBezTo>
                  <a:pt x="289968" y="550687"/>
                  <a:pt x="295031" y="555750"/>
                  <a:pt x="295031" y="561937"/>
                </a:cubicBezTo>
                <a:cubicBezTo>
                  <a:pt x="295031" y="568124"/>
                  <a:pt x="289968" y="573187"/>
                  <a:pt x="283781" y="573187"/>
                </a:cubicBezTo>
                <a:lnTo>
                  <a:pt x="193781" y="573187"/>
                </a:lnTo>
                <a:cubicBezTo>
                  <a:pt x="187594" y="573187"/>
                  <a:pt x="182531" y="568124"/>
                  <a:pt x="182531" y="561937"/>
                </a:cubicBezTo>
                <a:cubicBezTo>
                  <a:pt x="182531" y="555750"/>
                  <a:pt x="187594" y="550687"/>
                  <a:pt x="193781" y="550687"/>
                </a:cubicBezTo>
                <a:close/>
                <a:moveTo>
                  <a:pt x="439876" y="536064"/>
                </a:moveTo>
                <a:cubicBezTo>
                  <a:pt x="445360" y="539439"/>
                  <a:pt x="446626" y="546329"/>
                  <a:pt x="443954" y="551814"/>
                </a:cubicBezTo>
                <a:lnTo>
                  <a:pt x="414142" y="604689"/>
                </a:lnTo>
                <a:cubicBezTo>
                  <a:pt x="412735" y="607501"/>
                  <a:pt x="409923" y="609470"/>
                  <a:pt x="406548" y="610173"/>
                </a:cubicBezTo>
                <a:cubicBezTo>
                  <a:pt x="403876" y="610735"/>
                  <a:pt x="400360" y="610173"/>
                  <a:pt x="397689" y="608064"/>
                </a:cubicBezTo>
                <a:lnTo>
                  <a:pt x="395017" y="605954"/>
                </a:lnTo>
                <a:lnTo>
                  <a:pt x="381939" y="632673"/>
                </a:lnTo>
                <a:cubicBezTo>
                  <a:pt x="379970" y="636189"/>
                  <a:pt x="376454" y="638157"/>
                  <a:pt x="373079" y="638860"/>
                </a:cubicBezTo>
                <a:cubicBezTo>
                  <a:pt x="369001" y="638860"/>
                  <a:pt x="365485" y="637454"/>
                  <a:pt x="362814" y="634782"/>
                </a:cubicBezTo>
                <a:lnTo>
                  <a:pt x="347767" y="617626"/>
                </a:lnTo>
                <a:cubicBezTo>
                  <a:pt x="347767" y="617626"/>
                  <a:pt x="347767" y="617626"/>
                  <a:pt x="347064" y="617626"/>
                </a:cubicBezTo>
                <a:cubicBezTo>
                  <a:pt x="346360" y="617626"/>
                  <a:pt x="346360" y="618329"/>
                  <a:pt x="346360" y="618329"/>
                </a:cubicBezTo>
                <a:lnTo>
                  <a:pt x="329907" y="664876"/>
                </a:lnTo>
                <a:cubicBezTo>
                  <a:pt x="327939" y="671064"/>
                  <a:pt x="322454" y="675142"/>
                  <a:pt x="316267" y="676548"/>
                </a:cubicBezTo>
                <a:cubicBezTo>
                  <a:pt x="315704" y="676548"/>
                  <a:pt x="314298" y="676548"/>
                  <a:pt x="313595" y="676548"/>
                </a:cubicBezTo>
                <a:cubicBezTo>
                  <a:pt x="308110" y="676548"/>
                  <a:pt x="303329" y="673735"/>
                  <a:pt x="299954" y="669657"/>
                </a:cubicBezTo>
                <a:lnTo>
                  <a:pt x="270563" y="632673"/>
                </a:lnTo>
                <a:lnTo>
                  <a:pt x="246516" y="653204"/>
                </a:lnTo>
                <a:cubicBezTo>
                  <a:pt x="241734" y="657282"/>
                  <a:pt x="234844" y="656579"/>
                  <a:pt x="230766" y="651798"/>
                </a:cubicBezTo>
                <a:cubicBezTo>
                  <a:pt x="226688" y="647017"/>
                  <a:pt x="227391" y="640126"/>
                  <a:pt x="232172" y="636048"/>
                </a:cubicBezTo>
                <a:lnTo>
                  <a:pt x="265078" y="607220"/>
                </a:lnTo>
                <a:cubicBezTo>
                  <a:pt x="267047" y="605251"/>
                  <a:pt x="270422" y="604548"/>
                  <a:pt x="273234" y="604548"/>
                </a:cubicBezTo>
                <a:cubicBezTo>
                  <a:pt x="276047" y="604548"/>
                  <a:pt x="278719" y="605954"/>
                  <a:pt x="280828" y="608626"/>
                </a:cubicBezTo>
                <a:lnTo>
                  <a:pt x="311626" y="647720"/>
                </a:lnTo>
                <a:lnTo>
                  <a:pt x="324704" y="610032"/>
                </a:lnTo>
                <a:cubicBezTo>
                  <a:pt x="327517" y="602579"/>
                  <a:pt x="334407" y="596392"/>
                  <a:pt x="342564" y="594985"/>
                </a:cubicBezTo>
                <a:cubicBezTo>
                  <a:pt x="350860" y="593720"/>
                  <a:pt x="359017" y="596392"/>
                  <a:pt x="364501" y="602579"/>
                </a:cubicBezTo>
                <a:lnTo>
                  <a:pt x="368579" y="606657"/>
                </a:lnTo>
                <a:lnTo>
                  <a:pt x="380251" y="582610"/>
                </a:lnTo>
                <a:cubicBezTo>
                  <a:pt x="381657" y="579095"/>
                  <a:pt x="384470" y="576985"/>
                  <a:pt x="387845" y="576423"/>
                </a:cubicBezTo>
                <a:cubicBezTo>
                  <a:pt x="391220" y="575860"/>
                  <a:pt x="394735" y="576423"/>
                  <a:pt x="397407" y="578532"/>
                </a:cubicBezTo>
                <a:lnTo>
                  <a:pt x="400782" y="581204"/>
                </a:lnTo>
                <a:lnTo>
                  <a:pt x="424126" y="540142"/>
                </a:lnTo>
                <a:cubicBezTo>
                  <a:pt x="427501" y="534657"/>
                  <a:pt x="434392" y="533392"/>
                  <a:pt x="439876" y="536064"/>
                </a:cubicBezTo>
                <a:close/>
                <a:moveTo>
                  <a:pt x="109406" y="528187"/>
                </a:moveTo>
                <a:cubicBezTo>
                  <a:pt x="93937" y="528187"/>
                  <a:pt x="81281" y="540843"/>
                  <a:pt x="81281" y="556312"/>
                </a:cubicBezTo>
                <a:cubicBezTo>
                  <a:pt x="81281" y="571781"/>
                  <a:pt x="93937" y="584437"/>
                  <a:pt x="109406" y="584437"/>
                </a:cubicBezTo>
                <a:cubicBezTo>
                  <a:pt x="124875" y="584437"/>
                  <a:pt x="137531" y="571781"/>
                  <a:pt x="137531" y="556312"/>
                </a:cubicBezTo>
                <a:cubicBezTo>
                  <a:pt x="137531" y="540843"/>
                  <a:pt x="124875" y="528187"/>
                  <a:pt x="109406" y="528187"/>
                </a:cubicBezTo>
                <a:close/>
                <a:moveTo>
                  <a:pt x="193781" y="505687"/>
                </a:moveTo>
                <a:lnTo>
                  <a:pt x="283781" y="505687"/>
                </a:lnTo>
                <a:cubicBezTo>
                  <a:pt x="289968" y="505687"/>
                  <a:pt x="295031" y="510750"/>
                  <a:pt x="295031" y="516937"/>
                </a:cubicBezTo>
                <a:cubicBezTo>
                  <a:pt x="295031" y="523124"/>
                  <a:pt x="289968" y="528187"/>
                  <a:pt x="283781" y="528187"/>
                </a:cubicBezTo>
                <a:lnTo>
                  <a:pt x="193781" y="528187"/>
                </a:lnTo>
                <a:cubicBezTo>
                  <a:pt x="187594" y="528187"/>
                  <a:pt x="182531" y="523124"/>
                  <a:pt x="182531" y="516937"/>
                </a:cubicBezTo>
                <a:cubicBezTo>
                  <a:pt x="182531" y="510750"/>
                  <a:pt x="187594" y="505687"/>
                  <a:pt x="193781" y="505687"/>
                </a:cubicBezTo>
                <a:close/>
                <a:moveTo>
                  <a:pt x="109406" y="505687"/>
                </a:moveTo>
                <a:cubicBezTo>
                  <a:pt x="137390" y="505687"/>
                  <a:pt x="160031" y="528328"/>
                  <a:pt x="160031" y="556312"/>
                </a:cubicBezTo>
                <a:cubicBezTo>
                  <a:pt x="160031" y="584296"/>
                  <a:pt x="137390" y="606937"/>
                  <a:pt x="109406" y="606937"/>
                </a:cubicBezTo>
                <a:cubicBezTo>
                  <a:pt x="81422" y="606937"/>
                  <a:pt x="58781" y="584296"/>
                  <a:pt x="58781" y="556312"/>
                </a:cubicBezTo>
                <a:cubicBezTo>
                  <a:pt x="58781" y="528328"/>
                  <a:pt x="81422" y="505687"/>
                  <a:pt x="109406" y="505687"/>
                </a:cubicBezTo>
                <a:close/>
                <a:moveTo>
                  <a:pt x="92531" y="460687"/>
                </a:moveTo>
                <a:lnTo>
                  <a:pt x="407531" y="460687"/>
                </a:lnTo>
                <a:cubicBezTo>
                  <a:pt x="413719" y="460687"/>
                  <a:pt x="418781" y="465750"/>
                  <a:pt x="418781" y="471937"/>
                </a:cubicBezTo>
                <a:cubicBezTo>
                  <a:pt x="418781" y="478124"/>
                  <a:pt x="413719" y="483187"/>
                  <a:pt x="407531" y="483187"/>
                </a:cubicBezTo>
                <a:lnTo>
                  <a:pt x="92531" y="483187"/>
                </a:lnTo>
                <a:cubicBezTo>
                  <a:pt x="86344" y="483187"/>
                  <a:pt x="81281" y="478124"/>
                  <a:pt x="81281" y="471937"/>
                </a:cubicBezTo>
                <a:cubicBezTo>
                  <a:pt x="81281" y="465750"/>
                  <a:pt x="86344" y="460687"/>
                  <a:pt x="92531" y="460687"/>
                </a:cubicBezTo>
                <a:close/>
                <a:moveTo>
                  <a:pt x="92531" y="415687"/>
                </a:moveTo>
                <a:lnTo>
                  <a:pt x="407531" y="415687"/>
                </a:lnTo>
                <a:cubicBezTo>
                  <a:pt x="413719" y="415687"/>
                  <a:pt x="418781" y="420750"/>
                  <a:pt x="418781" y="426937"/>
                </a:cubicBezTo>
                <a:cubicBezTo>
                  <a:pt x="418781" y="433124"/>
                  <a:pt x="413719" y="438187"/>
                  <a:pt x="407531" y="438187"/>
                </a:cubicBezTo>
                <a:lnTo>
                  <a:pt x="92531" y="438187"/>
                </a:lnTo>
                <a:cubicBezTo>
                  <a:pt x="86344" y="438187"/>
                  <a:pt x="81281" y="433124"/>
                  <a:pt x="81281" y="426937"/>
                </a:cubicBezTo>
                <a:cubicBezTo>
                  <a:pt x="81281" y="420750"/>
                  <a:pt x="86344" y="415687"/>
                  <a:pt x="92531" y="415687"/>
                </a:cubicBezTo>
                <a:close/>
                <a:moveTo>
                  <a:pt x="92531" y="370687"/>
                </a:moveTo>
                <a:lnTo>
                  <a:pt x="407531" y="370687"/>
                </a:lnTo>
                <a:cubicBezTo>
                  <a:pt x="413719" y="370687"/>
                  <a:pt x="418781" y="375750"/>
                  <a:pt x="418781" y="381937"/>
                </a:cubicBezTo>
                <a:cubicBezTo>
                  <a:pt x="418781" y="388124"/>
                  <a:pt x="413719" y="393187"/>
                  <a:pt x="407531" y="393187"/>
                </a:cubicBezTo>
                <a:lnTo>
                  <a:pt x="92531" y="393187"/>
                </a:lnTo>
                <a:cubicBezTo>
                  <a:pt x="86344" y="393187"/>
                  <a:pt x="81281" y="388124"/>
                  <a:pt x="81281" y="381937"/>
                </a:cubicBezTo>
                <a:cubicBezTo>
                  <a:pt x="81281" y="375750"/>
                  <a:pt x="86344" y="370687"/>
                  <a:pt x="92531" y="370687"/>
                </a:cubicBezTo>
                <a:close/>
                <a:moveTo>
                  <a:pt x="92531" y="325687"/>
                </a:moveTo>
                <a:lnTo>
                  <a:pt x="407531" y="325687"/>
                </a:lnTo>
                <a:cubicBezTo>
                  <a:pt x="413719" y="325687"/>
                  <a:pt x="418781" y="330750"/>
                  <a:pt x="418781" y="336937"/>
                </a:cubicBezTo>
                <a:cubicBezTo>
                  <a:pt x="418781" y="343124"/>
                  <a:pt x="413719" y="348187"/>
                  <a:pt x="407531" y="348187"/>
                </a:cubicBezTo>
                <a:lnTo>
                  <a:pt x="92531" y="348187"/>
                </a:lnTo>
                <a:cubicBezTo>
                  <a:pt x="86344" y="348187"/>
                  <a:pt x="81281" y="343124"/>
                  <a:pt x="81281" y="336937"/>
                </a:cubicBezTo>
                <a:cubicBezTo>
                  <a:pt x="81281" y="330750"/>
                  <a:pt x="86344" y="325687"/>
                  <a:pt x="92531" y="325687"/>
                </a:cubicBezTo>
                <a:close/>
                <a:moveTo>
                  <a:pt x="205031" y="235687"/>
                </a:moveTo>
                <a:lnTo>
                  <a:pt x="407531" y="235687"/>
                </a:lnTo>
                <a:cubicBezTo>
                  <a:pt x="413718" y="235687"/>
                  <a:pt x="418781" y="240750"/>
                  <a:pt x="418781" y="246937"/>
                </a:cubicBezTo>
                <a:cubicBezTo>
                  <a:pt x="418781" y="253124"/>
                  <a:pt x="413718" y="258187"/>
                  <a:pt x="407531" y="258187"/>
                </a:cubicBezTo>
                <a:lnTo>
                  <a:pt x="205031" y="258187"/>
                </a:lnTo>
                <a:cubicBezTo>
                  <a:pt x="198844" y="258187"/>
                  <a:pt x="193781" y="253124"/>
                  <a:pt x="193781" y="246937"/>
                </a:cubicBezTo>
                <a:cubicBezTo>
                  <a:pt x="193781" y="240750"/>
                  <a:pt x="198844" y="235687"/>
                  <a:pt x="205031" y="235687"/>
                </a:cubicBezTo>
                <a:close/>
                <a:moveTo>
                  <a:pt x="295031" y="190687"/>
                </a:moveTo>
                <a:lnTo>
                  <a:pt x="407531" y="190687"/>
                </a:lnTo>
                <a:cubicBezTo>
                  <a:pt x="413718" y="190687"/>
                  <a:pt x="418781" y="195750"/>
                  <a:pt x="418781" y="201937"/>
                </a:cubicBezTo>
                <a:cubicBezTo>
                  <a:pt x="418781" y="208124"/>
                  <a:pt x="413718" y="213187"/>
                  <a:pt x="407531" y="213187"/>
                </a:cubicBezTo>
                <a:lnTo>
                  <a:pt x="295031" y="213187"/>
                </a:lnTo>
                <a:cubicBezTo>
                  <a:pt x="288844" y="213187"/>
                  <a:pt x="283781" y="208124"/>
                  <a:pt x="283781" y="201937"/>
                </a:cubicBezTo>
                <a:cubicBezTo>
                  <a:pt x="283781" y="195750"/>
                  <a:pt x="288844" y="190687"/>
                  <a:pt x="295031" y="190687"/>
                </a:cubicBezTo>
                <a:close/>
                <a:moveTo>
                  <a:pt x="92531" y="190687"/>
                </a:moveTo>
                <a:lnTo>
                  <a:pt x="148781" y="190687"/>
                </a:lnTo>
                <a:cubicBezTo>
                  <a:pt x="154968" y="190687"/>
                  <a:pt x="160031" y="195750"/>
                  <a:pt x="160031" y="201937"/>
                </a:cubicBezTo>
                <a:cubicBezTo>
                  <a:pt x="160031" y="208124"/>
                  <a:pt x="154968" y="213187"/>
                  <a:pt x="148781" y="213187"/>
                </a:cubicBezTo>
                <a:lnTo>
                  <a:pt x="92531" y="213187"/>
                </a:lnTo>
                <a:cubicBezTo>
                  <a:pt x="86344" y="213187"/>
                  <a:pt x="81281" y="208124"/>
                  <a:pt x="81281" y="201937"/>
                </a:cubicBezTo>
                <a:cubicBezTo>
                  <a:pt x="81281" y="195750"/>
                  <a:pt x="86344" y="190687"/>
                  <a:pt x="92531" y="190687"/>
                </a:cubicBezTo>
                <a:close/>
                <a:moveTo>
                  <a:pt x="119812" y="38953"/>
                </a:moveTo>
                <a:lnTo>
                  <a:pt x="37547" y="121219"/>
                </a:lnTo>
                <a:lnTo>
                  <a:pt x="106734" y="121219"/>
                </a:lnTo>
                <a:cubicBezTo>
                  <a:pt x="114328" y="121219"/>
                  <a:pt x="119812" y="115031"/>
                  <a:pt x="119812" y="108141"/>
                </a:cubicBezTo>
                <a:close/>
                <a:moveTo>
                  <a:pt x="143016" y="22500"/>
                </a:moveTo>
                <a:lnTo>
                  <a:pt x="143016" y="107578"/>
                </a:lnTo>
                <a:cubicBezTo>
                  <a:pt x="143016" y="127406"/>
                  <a:pt x="127266" y="143156"/>
                  <a:pt x="107438" y="143156"/>
                </a:cubicBezTo>
                <a:lnTo>
                  <a:pt x="21797" y="143156"/>
                </a:lnTo>
                <a:lnTo>
                  <a:pt x="21797" y="683720"/>
                </a:lnTo>
                <a:cubicBezTo>
                  <a:pt x="21797" y="691314"/>
                  <a:pt x="27984" y="696798"/>
                  <a:pt x="34875" y="696798"/>
                </a:cubicBezTo>
                <a:lnTo>
                  <a:pt x="469126" y="696798"/>
                </a:lnTo>
                <a:cubicBezTo>
                  <a:pt x="476720" y="696798"/>
                  <a:pt x="482204" y="690610"/>
                  <a:pt x="482204" y="683720"/>
                </a:cubicBezTo>
                <a:lnTo>
                  <a:pt x="482907" y="683720"/>
                </a:lnTo>
                <a:lnTo>
                  <a:pt x="482907" y="35578"/>
                </a:lnTo>
                <a:cubicBezTo>
                  <a:pt x="482907" y="27984"/>
                  <a:pt x="476720" y="22500"/>
                  <a:pt x="469829" y="22500"/>
                </a:cubicBezTo>
                <a:close/>
                <a:moveTo>
                  <a:pt x="130078" y="0"/>
                </a:moveTo>
                <a:lnTo>
                  <a:pt x="469267" y="0"/>
                </a:lnTo>
                <a:cubicBezTo>
                  <a:pt x="489095" y="0"/>
                  <a:pt x="504845" y="15750"/>
                  <a:pt x="504845" y="35578"/>
                </a:cubicBezTo>
                <a:lnTo>
                  <a:pt x="504845" y="683720"/>
                </a:lnTo>
                <a:cubicBezTo>
                  <a:pt x="504845" y="702845"/>
                  <a:pt x="489095" y="718595"/>
                  <a:pt x="470673" y="719298"/>
                </a:cubicBezTo>
                <a:lnTo>
                  <a:pt x="35578" y="719298"/>
                </a:lnTo>
                <a:cubicBezTo>
                  <a:pt x="15750" y="719298"/>
                  <a:pt x="0" y="703548"/>
                  <a:pt x="0" y="683720"/>
                </a:cubicBezTo>
                <a:lnTo>
                  <a:pt x="0" y="129375"/>
                </a:lnTo>
                <a:cubicBezTo>
                  <a:pt x="0" y="126984"/>
                  <a:pt x="984" y="125578"/>
                  <a:pt x="2672" y="123891"/>
                </a:cubicBezTo>
                <a:lnTo>
                  <a:pt x="123188" y="2672"/>
                </a:lnTo>
                <a:cubicBezTo>
                  <a:pt x="125297" y="1125"/>
                  <a:pt x="126844" y="281"/>
                  <a:pt x="130078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39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512B4E6-DB3C-C6E0-235E-FBE3086EA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1299" y="494894"/>
            <a:ext cx="1095376" cy="28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452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F92879ED-1940-2DEC-B8EA-EA324D573262}"/>
              </a:ext>
            </a:extLst>
          </p:cNvPr>
          <p:cNvSpPr/>
          <p:nvPr/>
        </p:nvSpPr>
        <p:spPr>
          <a:xfrm>
            <a:off x="4695824" y="3333551"/>
            <a:ext cx="2803266" cy="3816549"/>
          </a:xfrm>
          <a:prstGeom prst="rect">
            <a:avLst/>
          </a:prstGeom>
          <a:solidFill>
            <a:srgbClr val="C3D4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1E110D7C-521A-21D0-027B-A6642B2F86C1}"/>
              </a:ext>
            </a:extLst>
          </p:cNvPr>
          <p:cNvSpPr/>
          <p:nvPr/>
        </p:nvSpPr>
        <p:spPr>
          <a:xfrm>
            <a:off x="8620124" y="3333551"/>
            <a:ext cx="2803266" cy="3816549"/>
          </a:xfrm>
          <a:prstGeom prst="rect">
            <a:avLst/>
          </a:prstGeom>
          <a:solidFill>
            <a:srgbClr val="C3D4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33093B87-A21A-EB2C-65C1-CB79B39EAFE7}"/>
              </a:ext>
            </a:extLst>
          </p:cNvPr>
          <p:cNvSpPr/>
          <p:nvPr/>
        </p:nvSpPr>
        <p:spPr>
          <a:xfrm>
            <a:off x="695324" y="3333551"/>
            <a:ext cx="2803266" cy="3816549"/>
          </a:xfrm>
          <a:prstGeom prst="rect">
            <a:avLst/>
          </a:prstGeom>
          <a:solidFill>
            <a:srgbClr val="C3D4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280B3F2C-612C-C015-3A48-AB3353CD6CD7}"/>
              </a:ext>
            </a:extLst>
          </p:cNvPr>
          <p:cNvSpPr/>
          <p:nvPr/>
        </p:nvSpPr>
        <p:spPr>
          <a:xfrm>
            <a:off x="1163361" y="3497461"/>
            <a:ext cx="2370579" cy="639564"/>
          </a:xfrm>
          <a:prstGeom prst="roundRect">
            <a:avLst>
              <a:gd name="adj" fmla="val 15909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0" rIns="0" bIns="0" rtlCol="0" anchor="ctr"/>
          <a:lstStyle/>
          <a:p>
            <a:pPr lvl="0">
              <a:lnSpc>
                <a:spcPct val="90000"/>
              </a:lnSpc>
            </a:pPr>
            <a:r>
              <a:rPr lang="ru-RU" sz="1100" dirty="0">
                <a:solidFill>
                  <a:schemeClr val="accent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Сбор энергетических и производственных данных Клиента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601DD904-A53C-4261-488D-CE9C67787281}"/>
              </a:ext>
            </a:extLst>
          </p:cNvPr>
          <p:cNvSpPr/>
          <p:nvPr/>
        </p:nvSpPr>
        <p:spPr>
          <a:xfrm>
            <a:off x="862002" y="3497461"/>
            <a:ext cx="647700" cy="647700"/>
          </a:xfrm>
          <a:prstGeom prst="ellipse">
            <a:avLst/>
          </a:prstGeom>
          <a:solidFill>
            <a:srgbClr val="08227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65DBDA-45F3-8B81-AC90-AFBEC4B29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4" y="526874"/>
            <a:ext cx="9113838" cy="105251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dirty="0"/>
              <a:t>Технологический консалтинг</a:t>
            </a:r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6C56C9AF-3684-7D86-D6CF-C41D0189BA6D}"/>
              </a:ext>
            </a:extLst>
          </p:cNvPr>
          <p:cNvSpPr/>
          <p:nvPr/>
        </p:nvSpPr>
        <p:spPr>
          <a:xfrm>
            <a:off x="717540" y="4270374"/>
            <a:ext cx="2664000" cy="1242810"/>
          </a:xfrm>
          <a:prstGeom prst="roundRect">
            <a:avLst>
              <a:gd name="adj" fmla="val 4255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72000" bIns="72000" rtlCol="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ru-RU" sz="10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1. </a:t>
            </a:r>
            <a:r>
              <a:rPr lang="ru-RU" sz="1000" dirty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Инструментальный сбор данных </a:t>
            </a:r>
            <a:br>
              <a:rPr lang="ru-RU" sz="10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ru-RU" sz="10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 рамках проведения энергетического обследования сторонней организацией.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sz="10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Подготовка и выдача энергетического паспорта выполняется по желанию клиента.</a:t>
            </a:r>
            <a:endParaRPr lang="en-US" sz="100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447D45B4-5CBB-0E5E-AA24-308EFF46F079}"/>
              </a:ext>
            </a:extLst>
          </p:cNvPr>
          <p:cNvSpPr/>
          <p:nvPr/>
        </p:nvSpPr>
        <p:spPr>
          <a:xfrm>
            <a:off x="4690183" y="4270374"/>
            <a:ext cx="2664000" cy="2289177"/>
          </a:xfrm>
          <a:prstGeom prst="roundRect">
            <a:avLst>
              <a:gd name="adj" fmla="val 3519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72000" bIns="72000" rtlCol="0" anchor="t" anchorCtr="0"/>
          <a:lstStyle/>
          <a:p>
            <a:pPr lvl="0">
              <a:lnSpc>
                <a:spcPct val="90000"/>
              </a:lnSpc>
            </a:pPr>
            <a:r>
              <a:rPr lang="ru-RU" sz="10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1. </a:t>
            </a:r>
            <a:r>
              <a:rPr lang="ru-RU" sz="1000" dirty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Бенчмаркинг эффективности </a:t>
            </a:r>
            <a:r>
              <a:rPr lang="ru-RU" sz="10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производственной системы Клиента относительно российских и зарубежных конкурентов:</a:t>
            </a:r>
          </a:p>
          <a:p>
            <a:pPr marL="171450" lvl="1" indent="-171450">
              <a:lnSpc>
                <a:spcPct val="90000"/>
              </a:lnSpc>
              <a:spcBef>
                <a:spcPts val="300"/>
              </a:spcBef>
              <a:buClr>
                <a:srgbClr val="012D76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энергетической;</a:t>
            </a:r>
          </a:p>
          <a:p>
            <a:pPr marL="171450" lvl="1" indent="-171450">
              <a:lnSpc>
                <a:spcPct val="90000"/>
              </a:lnSpc>
              <a:spcBef>
                <a:spcPts val="300"/>
              </a:spcBef>
              <a:buClr>
                <a:srgbClr val="012D76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материально-ресурсной;</a:t>
            </a:r>
          </a:p>
          <a:p>
            <a:pPr marL="171450" lvl="1" indent="-171450">
              <a:lnSpc>
                <a:spcPct val="90000"/>
              </a:lnSpc>
              <a:spcBef>
                <a:spcPts val="300"/>
              </a:spcBef>
              <a:buClr>
                <a:srgbClr val="012D76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экологической.</a:t>
            </a:r>
          </a:p>
          <a:p>
            <a:pPr>
              <a:lnSpc>
                <a:spcPct val="90000"/>
              </a:lnSpc>
              <a:spcBef>
                <a:spcPts val="900"/>
              </a:spcBef>
            </a:pPr>
            <a:endParaRPr lang="es-ES" sz="100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>
              <a:lnSpc>
                <a:spcPct val="90000"/>
              </a:lnSpc>
              <a:spcBef>
                <a:spcPts val="900"/>
              </a:spcBef>
            </a:pPr>
            <a:r>
              <a:rPr lang="ru-RU" sz="10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2. Формирование </a:t>
            </a:r>
            <a:r>
              <a:rPr lang="ru-RU" sz="1000" dirty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отчета о проблемных местах </a:t>
            </a:r>
            <a:r>
              <a:rPr lang="ru-RU" sz="10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Клиента, выявленных после бенчмаркинга.</a:t>
            </a: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E9BF5C2C-F0AE-38AC-0213-FB5FA63A741F}"/>
              </a:ext>
            </a:extLst>
          </p:cNvPr>
          <p:cNvSpPr/>
          <p:nvPr/>
        </p:nvSpPr>
        <p:spPr>
          <a:xfrm>
            <a:off x="5143939" y="3484760"/>
            <a:ext cx="2370579" cy="647700"/>
          </a:xfrm>
          <a:prstGeom prst="roundRect">
            <a:avLst>
              <a:gd name="adj" fmla="val 15909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0" rIns="0" bIns="0" rtlCol="0" anchor="ctr"/>
          <a:lstStyle/>
          <a:p>
            <a:pPr>
              <a:lnSpc>
                <a:spcPct val="90000"/>
              </a:lnSpc>
            </a:pPr>
            <a:r>
              <a:rPr lang="ru-RU" sz="1100" dirty="0">
                <a:solidFill>
                  <a:schemeClr val="accent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Анализ производственной эффективности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95006CD4-9E21-5F0A-4733-049C7084AE07}"/>
              </a:ext>
            </a:extLst>
          </p:cNvPr>
          <p:cNvSpPr/>
          <p:nvPr/>
        </p:nvSpPr>
        <p:spPr>
          <a:xfrm>
            <a:off x="9035618" y="3497459"/>
            <a:ext cx="2370579" cy="647701"/>
          </a:xfrm>
          <a:prstGeom prst="roundRect">
            <a:avLst>
              <a:gd name="adj" fmla="val 15909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0" rIns="0" bIns="0" rtlCol="0" anchor="ctr"/>
          <a:lstStyle/>
          <a:p>
            <a:pPr>
              <a:lnSpc>
                <a:spcPct val="90000"/>
              </a:lnSpc>
            </a:pPr>
            <a:r>
              <a:rPr lang="ru-RU" sz="1100" dirty="0">
                <a:solidFill>
                  <a:schemeClr val="accent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Выдача рекомендаций</a:t>
            </a:r>
          </a:p>
        </p:txBody>
      </p:sp>
      <p:sp>
        <p:nvSpPr>
          <p:cNvPr id="10" name="Rectangle 20">
            <a:extLst>
              <a:ext uri="{FF2B5EF4-FFF2-40B4-BE49-F238E27FC236}">
                <a16:creationId xmlns:a16="http://schemas.microsoft.com/office/drawing/2014/main" id="{007C518D-DA89-E810-C3FE-930256E17662}"/>
              </a:ext>
            </a:extLst>
          </p:cNvPr>
          <p:cNvSpPr/>
          <p:nvPr/>
        </p:nvSpPr>
        <p:spPr>
          <a:xfrm>
            <a:off x="704841" y="5722280"/>
            <a:ext cx="2664001" cy="658538"/>
          </a:xfrm>
          <a:prstGeom prst="roundRect">
            <a:avLst>
              <a:gd name="adj" fmla="val 8532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72000" bIns="72000" rtlCol="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ru-RU" sz="10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2. </a:t>
            </a:r>
            <a:r>
              <a:rPr lang="ru-RU" sz="1000" dirty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Ручной сбор данных </a:t>
            </a:r>
            <a:r>
              <a:rPr lang="ru-RU" sz="10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самим Клиентом с помощью заполнения опросной анкеты.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537B0C4-31E0-7178-D1C6-EF835E14C606}"/>
              </a:ext>
            </a:extLst>
          </p:cNvPr>
          <p:cNvSpPr/>
          <p:nvPr/>
        </p:nvSpPr>
        <p:spPr>
          <a:xfrm>
            <a:off x="1740025" y="5464588"/>
            <a:ext cx="669830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0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или</a:t>
            </a:r>
            <a:endParaRPr lang="en-US" sz="105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3" name="Rectangle 20">
            <a:extLst>
              <a:ext uri="{FF2B5EF4-FFF2-40B4-BE49-F238E27FC236}">
                <a16:creationId xmlns:a16="http://schemas.microsoft.com/office/drawing/2014/main" id="{566C9A3A-5268-CE30-EFA1-EA7936C3700C}"/>
              </a:ext>
            </a:extLst>
          </p:cNvPr>
          <p:cNvSpPr/>
          <p:nvPr/>
        </p:nvSpPr>
        <p:spPr>
          <a:xfrm>
            <a:off x="8621703" y="4270374"/>
            <a:ext cx="2670194" cy="862214"/>
          </a:xfrm>
          <a:prstGeom prst="roundRect">
            <a:avLst>
              <a:gd name="adj" fmla="val 5736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72000" bIns="72000" rtlCol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0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1. Подбор технологий, НИОКР, оборудования и исполнителей на выполнение работ по технологической модернизации проблемных мест Клиента.</a:t>
            </a:r>
          </a:p>
        </p:txBody>
      </p:sp>
      <p:sp>
        <p:nvSpPr>
          <p:cNvPr id="14" name="Rectangle 20">
            <a:extLst>
              <a:ext uri="{FF2B5EF4-FFF2-40B4-BE49-F238E27FC236}">
                <a16:creationId xmlns:a16="http://schemas.microsoft.com/office/drawing/2014/main" id="{ED3C82BC-D9F7-F70E-746D-F0819A0DCEF3}"/>
              </a:ext>
            </a:extLst>
          </p:cNvPr>
          <p:cNvSpPr/>
          <p:nvPr/>
        </p:nvSpPr>
        <p:spPr>
          <a:xfrm>
            <a:off x="8628102" y="5261759"/>
            <a:ext cx="2657396" cy="451001"/>
          </a:xfrm>
          <a:prstGeom prst="roundRect">
            <a:avLst>
              <a:gd name="adj" fmla="val 11463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72000" bIns="72000" rtlCol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0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2. Выдача рекомендаций по улучшению </a:t>
            </a:r>
            <a:r>
              <a:rPr lang="en-US" sz="10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ESG </a:t>
            </a:r>
            <a:r>
              <a:rPr lang="ru-RU" sz="10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профиля Клиента.</a:t>
            </a:r>
          </a:p>
        </p:txBody>
      </p:sp>
      <p:sp>
        <p:nvSpPr>
          <p:cNvPr id="15" name="Rectangle 20">
            <a:extLst>
              <a:ext uri="{FF2B5EF4-FFF2-40B4-BE49-F238E27FC236}">
                <a16:creationId xmlns:a16="http://schemas.microsoft.com/office/drawing/2014/main" id="{C08D98B1-C5A8-EA69-F96B-9EA25E5A17BE}"/>
              </a:ext>
            </a:extLst>
          </p:cNvPr>
          <p:cNvSpPr/>
          <p:nvPr/>
        </p:nvSpPr>
        <p:spPr>
          <a:xfrm>
            <a:off x="8628958" y="5858666"/>
            <a:ext cx="2655687" cy="577178"/>
          </a:xfrm>
          <a:prstGeom prst="roundRect">
            <a:avLst>
              <a:gd name="adj" fmla="val 5736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72000" bIns="72000" rtlCol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0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3. Консалтинг по внедрению энергетического и экологического менеджмента на предприятии.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EDC74D3-D3D5-0D29-38D7-F01C67D604DE}"/>
              </a:ext>
            </a:extLst>
          </p:cNvPr>
          <p:cNvSpPr/>
          <p:nvPr/>
        </p:nvSpPr>
        <p:spPr>
          <a:xfrm>
            <a:off x="709234" y="1472366"/>
            <a:ext cx="8879266" cy="6093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200" b="1" dirty="0">
                <a:latin typeface="Akrobat ExtraBold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Техконсалтинг</a:t>
            </a:r>
            <a:r>
              <a:rPr lang="ru-RU" sz="2200" dirty="0">
                <a:latin typeface="Akrobat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– это автоматическая платформа (маркетплейс) подбора технологических решений:</a:t>
            </a:r>
          </a:p>
        </p:txBody>
      </p:sp>
      <p:sp>
        <p:nvSpPr>
          <p:cNvPr id="17" name="Фигура">
            <a:extLst>
              <a:ext uri="{FF2B5EF4-FFF2-40B4-BE49-F238E27FC236}">
                <a16:creationId xmlns:a16="http://schemas.microsoft.com/office/drawing/2014/main" id="{1F28CD2B-975B-A27F-62BA-F9C827B52061}"/>
              </a:ext>
            </a:extLst>
          </p:cNvPr>
          <p:cNvSpPr>
            <a:spLocks noChangeAspect="1"/>
          </p:cNvSpPr>
          <p:nvPr/>
        </p:nvSpPr>
        <p:spPr>
          <a:xfrm rot="16200000">
            <a:off x="3966675" y="3719078"/>
            <a:ext cx="288000" cy="28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056" y="10814"/>
                </a:moveTo>
                <a:cubicBezTo>
                  <a:pt x="18056" y="11053"/>
                  <a:pt x="17972" y="11278"/>
                  <a:pt x="17803" y="11447"/>
                </a:cubicBezTo>
                <a:lnTo>
                  <a:pt x="12712" y="16537"/>
                </a:lnTo>
                <a:lnTo>
                  <a:pt x="11433" y="17817"/>
                </a:lnTo>
                <a:cubicBezTo>
                  <a:pt x="11264" y="17986"/>
                  <a:pt x="11039" y="18070"/>
                  <a:pt x="10800" y="18070"/>
                </a:cubicBezTo>
                <a:cubicBezTo>
                  <a:pt x="10561" y="18070"/>
                  <a:pt x="10336" y="17986"/>
                  <a:pt x="10167" y="17817"/>
                </a:cubicBezTo>
                <a:lnTo>
                  <a:pt x="8888" y="16537"/>
                </a:lnTo>
                <a:lnTo>
                  <a:pt x="3797" y="11447"/>
                </a:lnTo>
                <a:cubicBezTo>
                  <a:pt x="3628" y="11278"/>
                  <a:pt x="3544" y="11053"/>
                  <a:pt x="3544" y="10814"/>
                </a:cubicBezTo>
                <a:cubicBezTo>
                  <a:pt x="3544" y="10575"/>
                  <a:pt x="3628" y="10350"/>
                  <a:pt x="3797" y="10181"/>
                </a:cubicBezTo>
                <a:lnTo>
                  <a:pt x="5076" y="8901"/>
                </a:lnTo>
                <a:cubicBezTo>
                  <a:pt x="5245" y="8733"/>
                  <a:pt x="5470" y="8634"/>
                  <a:pt x="5709" y="8634"/>
                </a:cubicBezTo>
                <a:cubicBezTo>
                  <a:pt x="5948" y="8634"/>
                  <a:pt x="6174" y="8733"/>
                  <a:pt x="6342" y="8901"/>
                </a:cubicBezTo>
                <a:lnTo>
                  <a:pt x="9000" y="11560"/>
                </a:lnTo>
                <a:lnTo>
                  <a:pt x="9000" y="4500"/>
                </a:lnTo>
                <a:cubicBezTo>
                  <a:pt x="9000" y="4008"/>
                  <a:pt x="9408" y="3600"/>
                  <a:pt x="9900" y="3600"/>
                </a:cubicBezTo>
                <a:lnTo>
                  <a:pt x="11700" y="3600"/>
                </a:lnTo>
                <a:cubicBezTo>
                  <a:pt x="12192" y="3600"/>
                  <a:pt x="12600" y="4008"/>
                  <a:pt x="12600" y="4500"/>
                </a:cubicBezTo>
                <a:lnTo>
                  <a:pt x="12600" y="11560"/>
                </a:lnTo>
                <a:lnTo>
                  <a:pt x="15258" y="8901"/>
                </a:lnTo>
                <a:cubicBezTo>
                  <a:pt x="15426" y="8733"/>
                  <a:pt x="15652" y="8649"/>
                  <a:pt x="15891" y="8649"/>
                </a:cubicBezTo>
                <a:cubicBezTo>
                  <a:pt x="16130" y="8649"/>
                  <a:pt x="16355" y="8733"/>
                  <a:pt x="16523" y="8901"/>
                </a:cubicBezTo>
                <a:lnTo>
                  <a:pt x="17803" y="10181"/>
                </a:lnTo>
                <a:cubicBezTo>
                  <a:pt x="17972" y="10350"/>
                  <a:pt x="18056" y="10575"/>
                  <a:pt x="18056" y="10814"/>
                </a:cubicBezTo>
                <a:moveTo>
                  <a:pt x="21600" y="10800"/>
                </a:moveTo>
                <a:cubicBezTo>
                  <a:pt x="21600" y="4838"/>
                  <a:pt x="16762" y="0"/>
                  <a:pt x="10800" y="0"/>
                </a:cubicBezTo>
                <a:cubicBezTo>
                  <a:pt x="4838" y="0"/>
                  <a:pt x="0" y="4838"/>
                  <a:pt x="0" y="10800"/>
                </a:cubicBezTo>
                <a:cubicBezTo>
                  <a:pt x="0" y="16762"/>
                  <a:pt x="4838" y="21600"/>
                  <a:pt x="10800" y="21600"/>
                </a:cubicBezTo>
                <a:cubicBezTo>
                  <a:pt x="16762" y="21600"/>
                  <a:pt x="21600" y="16762"/>
                  <a:pt x="21600" y="10800"/>
                </a:cubicBezTo>
              </a:path>
            </a:pathLst>
          </a:custGeom>
          <a:solidFill>
            <a:srgbClr val="C3D4E6"/>
          </a:solidFill>
          <a:ln w="1458" cap="flat">
            <a:noFill/>
            <a:prstDash val="solid"/>
            <a:miter/>
          </a:ln>
        </p:spPr>
        <p:txBody>
          <a:bodyPr rtlCol="0" anchor="ctr"/>
          <a:lstStyle/>
          <a:p>
            <a:endParaRPr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Фигура">
            <a:extLst>
              <a:ext uri="{FF2B5EF4-FFF2-40B4-BE49-F238E27FC236}">
                <a16:creationId xmlns:a16="http://schemas.microsoft.com/office/drawing/2014/main" id="{D7250520-1DEA-FF1B-9C19-A50A4DB54EE0}"/>
              </a:ext>
            </a:extLst>
          </p:cNvPr>
          <p:cNvSpPr>
            <a:spLocks noChangeAspect="1"/>
          </p:cNvSpPr>
          <p:nvPr/>
        </p:nvSpPr>
        <p:spPr>
          <a:xfrm rot="16200000">
            <a:off x="7896557" y="3719079"/>
            <a:ext cx="288000" cy="28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056" y="10814"/>
                </a:moveTo>
                <a:cubicBezTo>
                  <a:pt x="18056" y="11053"/>
                  <a:pt x="17972" y="11278"/>
                  <a:pt x="17803" y="11447"/>
                </a:cubicBezTo>
                <a:lnTo>
                  <a:pt x="12712" y="16537"/>
                </a:lnTo>
                <a:lnTo>
                  <a:pt x="11433" y="17817"/>
                </a:lnTo>
                <a:cubicBezTo>
                  <a:pt x="11264" y="17986"/>
                  <a:pt x="11039" y="18070"/>
                  <a:pt x="10800" y="18070"/>
                </a:cubicBezTo>
                <a:cubicBezTo>
                  <a:pt x="10561" y="18070"/>
                  <a:pt x="10336" y="17986"/>
                  <a:pt x="10167" y="17817"/>
                </a:cubicBezTo>
                <a:lnTo>
                  <a:pt x="8888" y="16537"/>
                </a:lnTo>
                <a:lnTo>
                  <a:pt x="3797" y="11447"/>
                </a:lnTo>
                <a:cubicBezTo>
                  <a:pt x="3628" y="11278"/>
                  <a:pt x="3544" y="11053"/>
                  <a:pt x="3544" y="10814"/>
                </a:cubicBezTo>
                <a:cubicBezTo>
                  <a:pt x="3544" y="10575"/>
                  <a:pt x="3628" y="10350"/>
                  <a:pt x="3797" y="10181"/>
                </a:cubicBezTo>
                <a:lnTo>
                  <a:pt x="5076" y="8901"/>
                </a:lnTo>
                <a:cubicBezTo>
                  <a:pt x="5245" y="8733"/>
                  <a:pt x="5470" y="8634"/>
                  <a:pt x="5709" y="8634"/>
                </a:cubicBezTo>
                <a:cubicBezTo>
                  <a:pt x="5948" y="8634"/>
                  <a:pt x="6174" y="8733"/>
                  <a:pt x="6342" y="8901"/>
                </a:cubicBezTo>
                <a:lnTo>
                  <a:pt x="9000" y="11560"/>
                </a:lnTo>
                <a:lnTo>
                  <a:pt x="9000" y="4500"/>
                </a:lnTo>
                <a:cubicBezTo>
                  <a:pt x="9000" y="4008"/>
                  <a:pt x="9408" y="3600"/>
                  <a:pt x="9900" y="3600"/>
                </a:cubicBezTo>
                <a:lnTo>
                  <a:pt x="11700" y="3600"/>
                </a:lnTo>
                <a:cubicBezTo>
                  <a:pt x="12192" y="3600"/>
                  <a:pt x="12600" y="4008"/>
                  <a:pt x="12600" y="4500"/>
                </a:cubicBezTo>
                <a:lnTo>
                  <a:pt x="12600" y="11560"/>
                </a:lnTo>
                <a:lnTo>
                  <a:pt x="15258" y="8901"/>
                </a:lnTo>
                <a:cubicBezTo>
                  <a:pt x="15426" y="8733"/>
                  <a:pt x="15652" y="8649"/>
                  <a:pt x="15891" y="8649"/>
                </a:cubicBezTo>
                <a:cubicBezTo>
                  <a:pt x="16130" y="8649"/>
                  <a:pt x="16355" y="8733"/>
                  <a:pt x="16523" y="8901"/>
                </a:cubicBezTo>
                <a:lnTo>
                  <a:pt x="17803" y="10181"/>
                </a:lnTo>
                <a:cubicBezTo>
                  <a:pt x="17972" y="10350"/>
                  <a:pt x="18056" y="10575"/>
                  <a:pt x="18056" y="10814"/>
                </a:cubicBezTo>
                <a:moveTo>
                  <a:pt x="21600" y="10800"/>
                </a:moveTo>
                <a:cubicBezTo>
                  <a:pt x="21600" y="4838"/>
                  <a:pt x="16762" y="0"/>
                  <a:pt x="10800" y="0"/>
                </a:cubicBezTo>
                <a:cubicBezTo>
                  <a:pt x="4838" y="0"/>
                  <a:pt x="0" y="4838"/>
                  <a:pt x="0" y="10800"/>
                </a:cubicBezTo>
                <a:cubicBezTo>
                  <a:pt x="0" y="16762"/>
                  <a:pt x="4838" y="21600"/>
                  <a:pt x="10800" y="21600"/>
                </a:cubicBezTo>
                <a:cubicBezTo>
                  <a:pt x="16762" y="21600"/>
                  <a:pt x="21600" y="16762"/>
                  <a:pt x="21600" y="10800"/>
                </a:cubicBezTo>
              </a:path>
            </a:pathLst>
          </a:custGeom>
          <a:solidFill>
            <a:srgbClr val="C3D4E6"/>
          </a:solidFill>
          <a:ln w="1458" cap="flat">
            <a:noFill/>
            <a:prstDash val="solid"/>
            <a:miter/>
          </a:ln>
        </p:spPr>
        <p:txBody>
          <a:bodyPr rtlCol="0" anchor="ctr"/>
          <a:lstStyle/>
          <a:p>
            <a:endParaRPr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3053D64-FE0D-28D3-EFA4-83EE13B3AD4B}"/>
              </a:ext>
            </a:extLst>
          </p:cNvPr>
          <p:cNvSpPr/>
          <p:nvPr/>
        </p:nvSpPr>
        <p:spPr>
          <a:xfrm>
            <a:off x="916448" y="3636218"/>
            <a:ext cx="538809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0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ЭТАП</a:t>
            </a:r>
          </a:p>
          <a:p>
            <a:pPr algn="ctr">
              <a:lnSpc>
                <a:spcPct val="90000"/>
              </a:lnSpc>
            </a:pPr>
            <a:r>
              <a:rPr lang="ru-RU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№1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F14D14F0-EB33-370B-236B-C20FD50742B7}"/>
              </a:ext>
            </a:extLst>
          </p:cNvPr>
          <p:cNvSpPr/>
          <p:nvPr/>
        </p:nvSpPr>
        <p:spPr>
          <a:xfrm>
            <a:off x="4842582" y="3484761"/>
            <a:ext cx="647700" cy="647700"/>
          </a:xfrm>
          <a:prstGeom prst="ellipse">
            <a:avLst/>
          </a:prstGeom>
          <a:solidFill>
            <a:srgbClr val="08227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6906E8F-7690-7C46-F816-90AA72C10887}"/>
              </a:ext>
            </a:extLst>
          </p:cNvPr>
          <p:cNvSpPr/>
          <p:nvPr/>
        </p:nvSpPr>
        <p:spPr>
          <a:xfrm>
            <a:off x="4897028" y="3623518"/>
            <a:ext cx="538809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0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ЭТАП</a:t>
            </a:r>
          </a:p>
          <a:p>
            <a:pPr algn="ctr">
              <a:lnSpc>
                <a:spcPct val="90000"/>
              </a:lnSpc>
            </a:pPr>
            <a:r>
              <a:rPr lang="ru-RU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№2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BEF4FF3A-3FAC-32EE-5949-4DCF85DAB929}"/>
              </a:ext>
            </a:extLst>
          </p:cNvPr>
          <p:cNvSpPr/>
          <p:nvPr/>
        </p:nvSpPr>
        <p:spPr>
          <a:xfrm>
            <a:off x="8736003" y="3497461"/>
            <a:ext cx="647700" cy="647700"/>
          </a:xfrm>
          <a:prstGeom prst="ellipse">
            <a:avLst/>
          </a:prstGeom>
          <a:solidFill>
            <a:srgbClr val="08227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0B4B878-9F24-F1B9-D9DA-6214AE53DE86}"/>
              </a:ext>
            </a:extLst>
          </p:cNvPr>
          <p:cNvSpPr/>
          <p:nvPr/>
        </p:nvSpPr>
        <p:spPr>
          <a:xfrm>
            <a:off x="8790449" y="3636218"/>
            <a:ext cx="538809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0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ЭТАП</a:t>
            </a:r>
          </a:p>
          <a:p>
            <a:pPr algn="ctr">
              <a:lnSpc>
                <a:spcPct val="90000"/>
              </a:lnSpc>
            </a:pPr>
            <a:r>
              <a:rPr lang="ru-RU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№3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B292CD93-1FED-4D2D-0D2F-E122AF013E18}"/>
              </a:ext>
            </a:extLst>
          </p:cNvPr>
          <p:cNvSpPr/>
          <p:nvPr/>
        </p:nvSpPr>
        <p:spPr>
          <a:xfrm>
            <a:off x="1264745" y="2362513"/>
            <a:ext cx="1552207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buClr>
                <a:schemeClr val="accent2"/>
              </a:buClr>
              <a:buSzPct val="120000"/>
            </a:pPr>
            <a:r>
              <a:rPr lang="ru-RU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Снижение выбросов ПГ и ЗВ</a:t>
            </a:r>
          </a:p>
        </p:txBody>
      </p:sp>
      <p:sp>
        <p:nvSpPr>
          <p:cNvPr id="25" name="Полилиния 24">
            <a:extLst>
              <a:ext uri="{FF2B5EF4-FFF2-40B4-BE49-F238E27FC236}">
                <a16:creationId xmlns:a16="http://schemas.microsoft.com/office/drawing/2014/main" id="{B0B47B5E-91F1-93FF-FD48-FFF68E36302F}"/>
              </a:ext>
            </a:extLst>
          </p:cNvPr>
          <p:cNvSpPr>
            <a:spLocks noChangeAspect="1"/>
          </p:cNvSpPr>
          <p:nvPr/>
        </p:nvSpPr>
        <p:spPr>
          <a:xfrm>
            <a:off x="739770" y="2351842"/>
            <a:ext cx="411824" cy="399221"/>
          </a:xfrm>
          <a:custGeom>
            <a:avLst/>
            <a:gdLst>
              <a:gd name="connsiteX0" fmla="*/ 686236 w 720002"/>
              <a:gd name="connsiteY0" fmla="*/ 96176 h 697968"/>
              <a:gd name="connsiteX1" fmla="*/ 710114 w 720002"/>
              <a:gd name="connsiteY1" fmla="*/ 106072 h 697968"/>
              <a:gd name="connsiteX2" fmla="*/ 720002 w 720002"/>
              <a:gd name="connsiteY2" fmla="*/ 129941 h 697968"/>
              <a:gd name="connsiteX3" fmla="*/ 710110 w 720002"/>
              <a:gd name="connsiteY3" fmla="*/ 153817 h 697968"/>
              <a:gd name="connsiteX4" fmla="*/ 322199 w 720002"/>
              <a:gd name="connsiteY4" fmla="*/ 541729 h 697968"/>
              <a:gd name="connsiteX5" fmla="*/ 298325 w 720002"/>
              <a:gd name="connsiteY5" fmla="*/ 551619 h 697968"/>
              <a:gd name="connsiteX6" fmla="*/ 274447 w 720002"/>
              <a:gd name="connsiteY6" fmla="*/ 541723 h 697968"/>
              <a:gd name="connsiteX7" fmla="*/ 122955 w 720002"/>
              <a:gd name="connsiteY7" fmla="*/ 390231 h 697968"/>
              <a:gd name="connsiteX8" fmla="*/ 113063 w 720002"/>
              <a:gd name="connsiteY8" fmla="*/ 366356 h 697968"/>
              <a:gd name="connsiteX9" fmla="*/ 122955 w 720002"/>
              <a:gd name="connsiteY9" fmla="*/ 342482 h 697968"/>
              <a:gd name="connsiteX10" fmla="*/ 146830 w 720002"/>
              <a:gd name="connsiteY10" fmla="*/ 332590 h 697968"/>
              <a:gd name="connsiteX11" fmla="*/ 170708 w 720002"/>
              <a:gd name="connsiteY11" fmla="*/ 342486 h 697968"/>
              <a:gd name="connsiteX12" fmla="*/ 298325 w 720002"/>
              <a:gd name="connsiteY12" fmla="*/ 470105 h 697968"/>
              <a:gd name="connsiteX13" fmla="*/ 620629 w 720002"/>
              <a:gd name="connsiteY13" fmla="*/ 147802 h 697968"/>
              <a:gd name="connsiteX14" fmla="*/ 636538 w 720002"/>
              <a:gd name="connsiteY14" fmla="*/ 147802 h 697968"/>
              <a:gd name="connsiteX15" fmla="*/ 636538 w 720002"/>
              <a:gd name="connsiteY15" fmla="*/ 163713 h 697968"/>
              <a:gd name="connsiteX16" fmla="*/ 306280 w 720002"/>
              <a:gd name="connsiteY16" fmla="*/ 493970 h 697968"/>
              <a:gd name="connsiteX17" fmla="*/ 298325 w 720002"/>
              <a:gd name="connsiteY17" fmla="*/ 497265 h 697968"/>
              <a:gd name="connsiteX18" fmla="*/ 290370 w 720002"/>
              <a:gd name="connsiteY18" fmla="*/ 493970 h 697968"/>
              <a:gd name="connsiteX19" fmla="*/ 154792 w 720002"/>
              <a:gd name="connsiteY19" fmla="*/ 358392 h 697968"/>
              <a:gd name="connsiteX20" fmla="*/ 146827 w 720002"/>
              <a:gd name="connsiteY20" fmla="*/ 355090 h 697968"/>
              <a:gd name="connsiteX21" fmla="*/ 138868 w 720002"/>
              <a:gd name="connsiteY21" fmla="*/ 358386 h 697968"/>
              <a:gd name="connsiteX22" fmla="*/ 135562 w 720002"/>
              <a:gd name="connsiteY22" fmla="*/ 366356 h 697968"/>
              <a:gd name="connsiteX23" fmla="*/ 138863 w 720002"/>
              <a:gd name="connsiteY23" fmla="*/ 374319 h 697968"/>
              <a:gd name="connsiteX24" fmla="*/ 290360 w 720002"/>
              <a:gd name="connsiteY24" fmla="*/ 525816 h 697968"/>
              <a:gd name="connsiteX25" fmla="*/ 298325 w 720002"/>
              <a:gd name="connsiteY25" fmla="*/ 529118 h 697968"/>
              <a:gd name="connsiteX26" fmla="*/ 306285 w 720002"/>
              <a:gd name="connsiteY26" fmla="*/ 525822 h 697968"/>
              <a:gd name="connsiteX27" fmla="*/ 694200 w 720002"/>
              <a:gd name="connsiteY27" fmla="*/ 137904 h 697968"/>
              <a:gd name="connsiteX28" fmla="*/ 697502 w 720002"/>
              <a:gd name="connsiteY28" fmla="*/ 129940 h 697968"/>
              <a:gd name="connsiteX29" fmla="*/ 694200 w 720002"/>
              <a:gd name="connsiteY29" fmla="*/ 121976 h 697968"/>
              <a:gd name="connsiteX30" fmla="*/ 686235 w 720002"/>
              <a:gd name="connsiteY30" fmla="*/ 118675 h 697968"/>
              <a:gd name="connsiteX31" fmla="*/ 678275 w 720002"/>
              <a:gd name="connsiteY31" fmla="*/ 121971 h 697968"/>
              <a:gd name="connsiteX32" fmla="*/ 668201 w 720002"/>
              <a:gd name="connsiteY32" fmla="*/ 132045 h 697968"/>
              <a:gd name="connsiteX33" fmla="*/ 652291 w 720002"/>
              <a:gd name="connsiteY33" fmla="*/ 132047 h 697968"/>
              <a:gd name="connsiteX34" fmla="*/ 652291 w 720002"/>
              <a:gd name="connsiteY34" fmla="*/ 116138 h 697968"/>
              <a:gd name="connsiteX35" fmla="*/ 662361 w 720002"/>
              <a:gd name="connsiteY35" fmla="*/ 106068 h 697968"/>
              <a:gd name="connsiteX36" fmla="*/ 686236 w 720002"/>
              <a:gd name="connsiteY36" fmla="*/ 96176 h 697968"/>
              <a:gd name="connsiteX37" fmla="*/ 348985 w 720002"/>
              <a:gd name="connsiteY37" fmla="*/ 0 h 697968"/>
              <a:gd name="connsiteX38" fmla="*/ 490978 w 720002"/>
              <a:gd name="connsiteY38" fmla="*/ 30099 h 697968"/>
              <a:gd name="connsiteX39" fmla="*/ 604918 w 720002"/>
              <a:gd name="connsiteY39" fmla="*/ 111728 h 697968"/>
              <a:gd name="connsiteX40" fmla="*/ 604319 w 720002"/>
              <a:gd name="connsiteY40" fmla="*/ 127627 h 697968"/>
              <a:gd name="connsiteX41" fmla="*/ 588420 w 720002"/>
              <a:gd name="connsiteY41" fmla="*/ 127029 h 697968"/>
              <a:gd name="connsiteX42" fmla="*/ 481812 w 720002"/>
              <a:gd name="connsiteY42" fmla="*/ 50649 h 697968"/>
              <a:gd name="connsiteX43" fmla="*/ 348985 w 720002"/>
              <a:gd name="connsiteY43" fmla="*/ 22500 h 697968"/>
              <a:gd name="connsiteX44" fmla="*/ 118125 w 720002"/>
              <a:gd name="connsiteY44" fmla="*/ 118125 h 697968"/>
              <a:gd name="connsiteX45" fmla="*/ 22500 w 720002"/>
              <a:gd name="connsiteY45" fmla="*/ 348985 h 697968"/>
              <a:gd name="connsiteX46" fmla="*/ 118124 w 720002"/>
              <a:gd name="connsiteY46" fmla="*/ 579845 h 697968"/>
              <a:gd name="connsiteX47" fmla="*/ 348983 w 720002"/>
              <a:gd name="connsiteY47" fmla="*/ 675470 h 697968"/>
              <a:gd name="connsiteX48" fmla="*/ 579843 w 720002"/>
              <a:gd name="connsiteY48" fmla="*/ 579845 h 697968"/>
              <a:gd name="connsiteX49" fmla="*/ 675468 w 720002"/>
              <a:gd name="connsiteY49" fmla="*/ 348986 h 697968"/>
              <a:gd name="connsiteX50" fmla="*/ 659422 w 720002"/>
              <a:gd name="connsiteY50" fmla="*/ 247596 h 697968"/>
              <a:gd name="connsiteX51" fmla="*/ 666626 w 720002"/>
              <a:gd name="connsiteY51" fmla="*/ 233409 h 697968"/>
              <a:gd name="connsiteX52" fmla="*/ 680812 w 720002"/>
              <a:gd name="connsiteY52" fmla="*/ 240614 h 697968"/>
              <a:gd name="connsiteX53" fmla="*/ 697970 w 720002"/>
              <a:gd name="connsiteY53" fmla="*/ 348985 h 697968"/>
              <a:gd name="connsiteX54" fmla="*/ 595754 w 720002"/>
              <a:gd name="connsiteY54" fmla="*/ 595752 h 697968"/>
              <a:gd name="connsiteX55" fmla="*/ 348985 w 720002"/>
              <a:gd name="connsiteY55" fmla="*/ 697968 h 697968"/>
              <a:gd name="connsiteX56" fmla="*/ 102216 w 720002"/>
              <a:gd name="connsiteY56" fmla="*/ 595752 h 697968"/>
              <a:gd name="connsiteX57" fmla="*/ 0 w 720002"/>
              <a:gd name="connsiteY57" fmla="*/ 348985 h 697968"/>
              <a:gd name="connsiteX58" fmla="*/ 102216 w 720002"/>
              <a:gd name="connsiteY58" fmla="*/ 102216 h 697968"/>
              <a:gd name="connsiteX59" fmla="*/ 348985 w 720002"/>
              <a:gd name="connsiteY59" fmla="*/ 0 h 697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720002" h="697968">
                <a:moveTo>
                  <a:pt x="686236" y="96176"/>
                </a:moveTo>
                <a:cubicBezTo>
                  <a:pt x="695260" y="96176"/>
                  <a:pt x="703741" y="99690"/>
                  <a:pt x="710114" y="106072"/>
                </a:cubicBezTo>
                <a:cubicBezTo>
                  <a:pt x="716489" y="112445"/>
                  <a:pt x="720002" y="120923"/>
                  <a:pt x="720002" y="129941"/>
                </a:cubicBezTo>
                <a:cubicBezTo>
                  <a:pt x="720002" y="138960"/>
                  <a:pt x="716489" y="147438"/>
                  <a:pt x="710110" y="153817"/>
                </a:cubicBezTo>
                <a:lnTo>
                  <a:pt x="322199" y="541729"/>
                </a:lnTo>
                <a:cubicBezTo>
                  <a:pt x="315830" y="548105"/>
                  <a:pt x="307349" y="551619"/>
                  <a:pt x="298325" y="551619"/>
                </a:cubicBezTo>
                <a:cubicBezTo>
                  <a:pt x="289301" y="551619"/>
                  <a:pt x="280820" y="548105"/>
                  <a:pt x="274447" y="541723"/>
                </a:cubicBezTo>
                <a:lnTo>
                  <a:pt x="122955" y="390231"/>
                </a:lnTo>
                <a:cubicBezTo>
                  <a:pt x="116576" y="383851"/>
                  <a:pt x="113063" y="375372"/>
                  <a:pt x="113063" y="366356"/>
                </a:cubicBezTo>
                <a:cubicBezTo>
                  <a:pt x="113063" y="357339"/>
                  <a:pt x="116576" y="348860"/>
                  <a:pt x="122955" y="342482"/>
                </a:cubicBezTo>
                <a:cubicBezTo>
                  <a:pt x="129325" y="336104"/>
                  <a:pt x="137806" y="332590"/>
                  <a:pt x="146830" y="332590"/>
                </a:cubicBezTo>
                <a:cubicBezTo>
                  <a:pt x="155854" y="332590"/>
                  <a:pt x="164333" y="336104"/>
                  <a:pt x="170708" y="342486"/>
                </a:cubicBezTo>
                <a:lnTo>
                  <a:pt x="298325" y="470105"/>
                </a:lnTo>
                <a:lnTo>
                  <a:pt x="620629" y="147802"/>
                </a:lnTo>
                <a:cubicBezTo>
                  <a:pt x="625022" y="143411"/>
                  <a:pt x="632145" y="143411"/>
                  <a:pt x="636538" y="147802"/>
                </a:cubicBezTo>
                <a:cubicBezTo>
                  <a:pt x="640932" y="152197"/>
                  <a:pt x="640932" y="159318"/>
                  <a:pt x="636538" y="163713"/>
                </a:cubicBezTo>
                <a:lnTo>
                  <a:pt x="306280" y="493970"/>
                </a:lnTo>
                <a:cubicBezTo>
                  <a:pt x="304171" y="496079"/>
                  <a:pt x="301309" y="497265"/>
                  <a:pt x="298325" y="497265"/>
                </a:cubicBezTo>
                <a:cubicBezTo>
                  <a:pt x="295341" y="497265"/>
                  <a:pt x="292479" y="496079"/>
                  <a:pt x="290370" y="493970"/>
                </a:cubicBezTo>
                <a:lnTo>
                  <a:pt x="154792" y="358392"/>
                </a:lnTo>
                <a:cubicBezTo>
                  <a:pt x="152663" y="356260"/>
                  <a:pt x="149836" y="355090"/>
                  <a:pt x="146827" y="355090"/>
                </a:cubicBezTo>
                <a:cubicBezTo>
                  <a:pt x="143818" y="355090"/>
                  <a:pt x="140991" y="356260"/>
                  <a:pt x="138868" y="358386"/>
                </a:cubicBezTo>
                <a:cubicBezTo>
                  <a:pt x="136734" y="360521"/>
                  <a:pt x="135562" y="363349"/>
                  <a:pt x="135562" y="366356"/>
                </a:cubicBezTo>
                <a:cubicBezTo>
                  <a:pt x="135562" y="369364"/>
                  <a:pt x="136734" y="372190"/>
                  <a:pt x="138863" y="374319"/>
                </a:cubicBezTo>
                <a:lnTo>
                  <a:pt x="290360" y="525816"/>
                </a:lnTo>
                <a:cubicBezTo>
                  <a:pt x="292489" y="527948"/>
                  <a:pt x="295316" y="529118"/>
                  <a:pt x="298325" y="529118"/>
                </a:cubicBezTo>
                <a:cubicBezTo>
                  <a:pt x="301335" y="529118"/>
                  <a:pt x="304161" y="527948"/>
                  <a:pt x="306285" y="525822"/>
                </a:cubicBezTo>
                <a:lnTo>
                  <a:pt x="694200" y="137904"/>
                </a:lnTo>
                <a:cubicBezTo>
                  <a:pt x="696329" y="135775"/>
                  <a:pt x="697502" y="132948"/>
                  <a:pt x="697502" y="129940"/>
                </a:cubicBezTo>
                <a:cubicBezTo>
                  <a:pt x="697502" y="126932"/>
                  <a:pt x="696329" y="124106"/>
                  <a:pt x="694200" y="121976"/>
                </a:cubicBezTo>
                <a:cubicBezTo>
                  <a:pt x="692071" y="119845"/>
                  <a:pt x="689244" y="118675"/>
                  <a:pt x="686235" y="118675"/>
                </a:cubicBezTo>
                <a:cubicBezTo>
                  <a:pt x="683225" y="118675"/>
                  <a:pt x="680399" y="119845"/>
                  <a:pt x="678275" y="121971"/>
                </a:cubicBezTo>
                <a:lnTo>
                  <a:pt x="668201" y="132045"/>
                </a:lnTo>
                <a:cubicBezTo>
                  <a:pt x="663808" y="136440"/>
                  <a:pt x="656684" y="136438"/>
                  <a:pt x="652291" y="132047"/>
                </a:cubicBezTo>
                <a:cubicBezTo>
                  <a:pt x="647897" y="127654"/>
                  <a:pt x="647897" y="120531"/>
                  <a:pt x="652291" y="116138"/>
                </a:cubicBezTo>
                <a:lnTo>
                  <a:pt x="662361" y="106068"/>
                </a:lnTo>
                <a:cubicBezTo>
                  <a:pt x="668731" y="99690"/>
                  <a:pt x="677212" y="96176"/>
                  <a:pt x="686236" y="96176"/>
                </a:cubicBezTo>
                <a:close/>
                <a:moveTo>
                  <a:pt x="348985" y="0"/>
                </a:moveTo>
                <a:cubicBezTo>
                  <a:pt x="398413" y="0"/>
                  <a:pt x="446185" y="10128"/>
                  <a:pt x="490978" y="30099"/>
                </a:cubicBezTo>
                <a:cubicBezTo>
                  <a:pt x="534240" y="49392"/>
                  <a:pt x="572574" y="76854"/>
                  <a:pt x="604918" y="111728"/>
                </a:cubicBezTo>
                <a:cubicBezTo>
                  <a:pt x="609143" y="116286"/>
                  <a:pt x="608875" y="123403"/>
                  <a:pt x="604319" y="127627"/>
                </a:cubicBezTo>
                <a:cubicBezTo>
                  <a:pt x="599763" y="131854"/>
                  <a:pt x="592644" y="131584"/>
                  <a:pt x="588420" y="127029"/>
                </a:cubicBezTo>
                <a:cubicBezTo>
                  <a:pt x="558153" y="94395"/>
                  <a:pt x="522286" y="68697"/>
                  <a:pt x="481812" y="50649"/>
                </a:cubicBezTo>
                <a:cubicBezTo>
                  <a:pt x="439924" y="31970"/>
                  <a:pt x="395235" y="22500"/>
                  <a:pt x="348985" y="22500"/>
                </a:cubicBezTo>
                <a:cubicBezTo>
                  <a:pt x="261778" y="22500"/>
                  <a:pt x="179790" y="56460"/>
                  <a:pt x="118125" y="118125"/>
                </a:cubicBezTo>
                <a:cubicBezTo>
                  <a:pt x="56460" y="179790"/>
                  <a:pt x="22500" y="261778"/>
                  <a:pt x="22500" y="348985"/>
                </a:cubicBezTo>
                <a:cubicBezTo>
                  <a:pt x="22500" y="436192"/>
                  <a:pt x="56458" y="518179"/>
                  <a:pt x="118124" y="579845"/>
                </a:cubicBezTo>
                <a:cubicBezTo>
                  <a:pt x="179789" y="641510"/>
                  <a:pt x="261776" y="675470"/>
                  <a:pt x="348983" y="675470"/>
                </a:cubicBezTo>
                <a:cubicBezTo>
                  <a:pt x="436191" y="675470"/>
                  <a:pt x="518178" y="641510"/>
                  <a:pt x="579843" y="579845"/>
                </a:cubicBezTo>
                <a:cubicBezTo>
                  <a:pt x="641509" y="518179"/>
                  <a:pt x="675468" y="436193"/>
                  <a:pt x="675468" y="348986"/>
                </a:cubicBezTo>
                <a:cubicBezTo>
                  <a:pt x="675468" y="314332"/>
                  <a:pt x="670068" y="280219"/>
                  <a:pt x="659422" y="247596"/>
                </a:cubicBezTo>
                <a:cubicBezTo>
                  <a:pt x="657494" y="241689"/>
                  <a:pt x="660718" y="235337"/>
                  <a:pt x="666626" y="233409"/>
                </a:cubicBezTo>
                <a:cubicBezTo>
                  <a:pt x="672532" y="231486"/>
                  <a:pt x="678884" y="234707"/>
                  <a:pt x="680812" y="240614"/>
                </a:cubicBezTo>
                <a:cubicBezTo>
                  <a:pt x="692197" y="275494"/>
                  <a:pt x="697970" y="311955"/>
                  <a:pt x="697970" y="348985"/>
                </a:cubicBezTo>
                <a:cubicBezTo>
                  <a:pt x="697970" y="442201"/>
                  <a:pt x="661669" y="529838"/>
                  <a:pt x="595754" y="595752"/>
                </a:cubicBezTo>
                <a:cubicBezTo>
                  <a:pt x="529840" y="661669"/>
                  <a:pt x="442202" y="697968"/>
                  <a:pt x="348985" y="697968"/>
                </a:cubicBezTo>
                <a:cubicBezTo>
                  <a:pt x="255767" y="697968"/>
                  <a:pt x="168130" y="661667"/>
                  <a:pt x="102216" y="595752"/>
                </a:cubicBezTo>
                <a:cubicBezTo>
                  <a:pt x="36301" y="529838"/>
                  <a:pt x="0" y="442201"/>
                  <a:pt x="0" y="348985"/>
                </a:cubicBezTo>
                <a:cubicBezTo>
                  <a:pt x="0" y="255767"/>
                  <a:pt x="36301" y="168130"/>
                  <a:pt x="102216" y="102216"/>
                </a:cubicBezTo>
                <a:cubicBezTo>
                  <a:pt x="168130" y="36300"/>
                  <a:pt x="255767" y="0"/>
                  <a:pt x="348985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39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FEEABCA1-D57D-E74E-0053-D7660BE01731}"/>
              </a:ext>
            </a:extLst>
          </p:cNvPr>
          <p:cNvSpPr/>
          <p:nvPr/>
        </p:nvSpPr>
        <p:spPr>
          <a:xfrm>
            <a:off x="4568462" y="2362513"/>
            <a:ext cx="2370579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buClr>
                <a:schemeClr val="accent2"/>
              </a:buClr>
              <a:buSzPct val="120000"/>
            </a:pPr>
            <a:r>
              <a:rPr lang="ru-RU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Повышение энергетической эффективности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2FA8290C-1512-5E20-5369-E54D93F3FAA3}"/>
              </a:ext>
            </a:extLst>
          </p:cNvPr>
          <p:cNvSpPr/>
          <p:nvPr/>
        </p:nvSpPr>
        <p:spPr>
          <a:xfrm>
            <a:off x="8121318" y="2362513"/>
            <a:ext cx="2670194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buClr>
                <a:schemeClr val="accent2"/>
              </a:buClr>
              <a:buSzPct val="120000"/>
            </a:pPr>
            <a:r>
              <a:rPr lang="ru-RU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Повышение производственной и </a:t>
            </a:r>
            <a:r>
              <a:rPr lang="en-US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IT </a:t>
            </a:r>
            <a:r>
              <a:rPr lang="ru-RU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безопасности</a:t>
            </a:r>
          </a:p>
        </p:txBody>
      </p:sp>
      <p:sp>
        <p:nvSpPr>
          <p:cNvPr id="28" name="Полилиния 27">
            <a:extLst>
              <a:ext uri="{FF2B5EF4-FFF2-40B4-BE49-F238E27FC236}">
                <a16:creationId xmlns:a16="http://schemas.microsoft.com/office/drawing/2014/main" id="{E015A96C-5D16-E74C-B7D9-00A384660BFC}"/>
              </a:ext>
            </a:extLst>
          </p:cNvPr>
          <p:cNvSpPr>
            <a:spLocks noChangeAspect="1"/>
          </p:cNvSpPr>
          <p:nvPr/>
        </p:nvSpPr>
        <p:spPr>
          <a:xfrm>
            <a:off x="4035501" y="2351842"/>
            <a:ext cx="411824" cy="399221"/>
          </a:xfrm>
          <a:custGeom>
            <a:avLst/>
            <a:gdLst>
              <a:gd name="connsiteX0" fmla="*/ 686236 w 720002"/>
              <a:gd name="connsiteY0" fmla="*/ 96176 h 697968"/>
              <a:gd name="connsiteX1" fmla="*/ 710114 w 720002"/>
              <a:gd name="connsiteY1" fmla="*/ 106072 h 697968"/>
              <a:gd name="connsiteX2" fmla="*/ 720002 w 720002"/>
              <a:gd name="connsiteY2" fmla="*/ 129941 h 697968"/>
              <a:gd name="connsiteX3" fmla="*/ 710110 w 720002"/>
              <a:gd name="connsiteY3" fmla="*/ 153817 h 697968"/>
              <a:gd name="connsiteX4" fmla="*/ 322199 w 720002"/>
              <a:gd name="connsiteY4" fmla="*/ 541729 h 697968"/>
              <a:gd name="connsiteX5" fmla="*/ 298325 w 720002"/>
              <a:gd name="connsiteY5" fmla="*/ 551619 h 697968"/>
              <a:gd name="connsiteX6" fmla="*/ 274447 w 720002"/>
              <a:gd name="connsiteY6" fmla="*/ 541723 h 697968"/>
              <a:gd name="connsiteX7" fmla="*/ 122955 w 720002"/>
              <a:gd name="connsiteY7" fmla="*/ 390231 h 697968"/>
              <a:gd name="connsiteX8" fmla="*/ 113063 w 720002"/>
              <a:gd name="connsiteY8" fmla="*/ 366356 h 697968"/>
              <a:gd name="connsiteX9" fmla="*/ 122955 w 720002"/>
              <a:gd name="connsiteY9" fmla="*/ 342482 h 697968"/>
              <a:gd name="connsiteX10" fmla="*/ 146830 w 720002"/>
              <a:gd name="connsiteY10" fmla="*/ 332590 h 697968"/>
              <a:gd name="connsiteX11" fmla="*/ 170708 w 720002"/>
              <a:gd name="connsiteY11" fmla="*/ 342486 h 697968"/>
              <a:gd name="connsiteX12" fmla="*/ 298325 w 720002"/>
              <a:gd name="connsiteY12" fmla="*/ 470105 h 697968"/>
              <a:gd name="connsiteX13" fmla="*/ 620629 w 720002"/>
              <a:gd name="connsiteY13" fmla="*/ 147802 h 697968"/>
              <a:gd name="connsiteX14" fmla="*/ 636538 w 720002"/>
              <a:gd name="connsiteY14" fmla="*/ 147802 h 697968"/>
              <a:gd name="connsiteX15" fmla="*/ 636538 w 720002"/>
              <a:gd name="connsiteY15" fmla="*/ 163713 h 697968"/>
              <a:gd name="connsiteX16" fmla="*/ 306280 w 720002"/>
              <a:gd name="connsiteY16" fmla="*/ 493970 h 697968"/>
              <a:gd name="connsiteX17" fmla="*/ 298325 w 720002"/>
              <a:gd name="connsiteY17" fmla="*/ 497265 h 697968"/>
              <a:gd name="connsiteX18" fmla="*/ 290370 w 720002"/>
              <a:gd name="connsiteY18" fmla="*/ 493970 h 697968"/>
              <a:gd name="connsiteX19" fmla="*/ 154792 w 720002"/>
              <a:gd name="connsiteY19" fmla="*/ 358392 h 697968"/>
              <a:gd name="connsiteX20" fmla="*/ 146827 w 720002"/>
              <a:gd name="connsiteY20" fmla="*/ 355090 h 697968"/>
              <a:gd name="connsiteX21" fmla="*/ 138868 w 720002"/>
              <a:gd name="connsiteY21" fmla="*/ 358386 h 697968"/>
              <a:gd name="connsiteX22" fmla="*/ 135562 w 720002"/>
              <a:gd name="connsiteY22" fmla="*/ 366356 h 697968"/>
              <a:gd name="connsiteX23" fmla="*/ 138863 w 720002"/>
              <a:gd name="connsiteY23" fmla="*/ 374319 h 697968"/>
              <a:gd name="connsiteX24" fmla="*/ 290360 w 720002"/>
              <a:gd name="connsiteY24" fmla="*/ 525816 h 697968"/>
              <a:gd name="connsiteX25" fmla="*/ 298325 w 720002"/>
              <a:gd name="connsiteY25" fmla="*/ 529118 h 697968"/>
              <a:gd name="connsiteX26" fmla="*/ 306285 w 720002"/>
              <a:gd name="connsiteY26" fmla="*/ 525822 h 697968"/>
              <a:gd name="connsiteX27" fmla="*/ 694200 w 720002"/>
              <a:gd name="connsiteY27" fmla="*/ 137904 h 697968"/>
              <a:gd name="connsiteX28" fmla="*/ 697502 w 720002"/>
              <a:gd name="connsiteY28" fmla="*/ 129940 h 697968"/>
              <a:gd name="connsiteX29" fmla="*/ 694200 w 720002"/>
              <a:gd name="connsiteY29" fmla="*/ 121976 h 697968"/>
              <a:gd name="connsiteX30" fmla="*/ 686235 w 720002"/>
              <a:gd name="connsiteY30" fmla="*/ 118675 h 697968"/>
              <a:gd name="connsiteX31" fmla="*/ 678275 w 720002"/>
              <a:gd name="connsiteY31" fmla="*/ 121971 h 697968"/>
              <a:gd name="connsiteX32" fmla="*/ 668201 w 720002"/>
              <a:gd name="connsiteY32" fmla="*/ 132045 h 697968"/>
              <a:gd name="connsiteX33" fmla="*/ 652291 w 720002"/>
              <a:gd name="connsiteY33" fmla="*/ 132047 h 697968"/>
              <a:gd name="connsiteX34" fmla="*/ 652291 w 720002"/>
              <a:gd name="connsiteY34" fmla="*/ 116138 h 697968"/>
              <a:gd name="connsiteX35" fmla="*/ 662361 w 720002"/>
              <a:gd name="connsiteY35" fmla="*/ 106068 h 697968"/>
              <a:gd name="connsiteX36" fmla="*/ 686236 w 720002"/>
              <a:gd name="connsiteY36" fmla="*/ 96176 h 697968"/>
              <a:gd name="connsiteX37" fmla="*/ 348985 w 720002"/>
              <a:gd name="connsiteY37" fmla="*/ 0 h 697968"/>
              <a:gd name="connsiteX38" fmla="*/ 490978 w 720002"/>
              <a:gd name="connsiteY38" fmla="*/ 30099 h 697968"/>
              <a:gd name="connsiteX39" fmla="*/ 604918 w 720002"/>
              <a:gd name="connsiteY39" fmla="*/ 111728 h 697968"/>
              <a:gd name="connsiteX40" fmla="*/ 604319 w 720002"/>
              <a:gd name="connsiteY40" fmla="*/ 127627 h 697968"/>
              <a:gd name="connsiteX41" fmla="*/ 588420 w 720002"/>
              <a:gd name="connsiteY41" fmla="*/ 127029 h 697968"/>
              <a:gd name="connsiteX42" fmla="*/ 481812 w 720002"/>
              <a:gd name="connsiteY42" fmla="*/ 50649 h 697968"/>
              <a:gd name="connsiteX43" fmla="*/ 348985 w 720002"/>
              <a:gd name="connsiteY43" fmla="*/ 22500 h 697968"/>
              <a:gd name="connsiteX44" fmla="*/ 118125 w 720002"/>
              <a:gd name="connsiteY44" fmla="*/ 118125 h 697968"/>
              <a:gd name="connsiteX45" fmla="*/ 22500 w 720002"/>
              <a:gd name="connsiteY45" fmla="*/ 348985 h 697968"/>
              <a:gd name="connsiteX46" fmla="*/ 118124 w 720002"/>
              <a:gd name="connsiteY46" fmla="*/ 579845 h 697968"/>
              <a:gd name="connsiteX47" fmla="*/ 348983 w 720002"/>
              <a:gd name="connsiteY47" fmla="*/ 675470 h 697968"/>
              <a:gd name="connsiteX48" fmla="*/ 579843 w 720002"/>
              <a:gd name="connsiteY48" fmla="*/ 579845 h 697968"/>
              <a:gd name="connsiteX49" fmla="*/ 675468 w 720002"/>
              <a:gd name="connsiteY49" fmla="*/ 348986 h 697968"/>
              <a:gd name="connsiteX50" fmla="*/ 659422 w 720002"/>
              <a:gd name="connsiteY50" fmla="*/ 247596 h 697968"/>
              <a:gd name="connsiteX51" fmla="*/ 666626 w 720002"/>
              <a:gd name="connsiteY51" fmla="*/ 233409 h 697968"/>
              <a:gd name="connsiteX52" fmla="*/ 680812 w 720002"/>
              <a:gd name="connsiteY52" fmla="*/ 240614 h 697968"/>
              <a:gd name="connsiteX53" fmla="*/ 697970 w 720002"/>
              <a:gd name="connsiteY53" fmla="*/ 348985 h 697968"/>
              <a:gd name="connsiteX54" fmla="*/ 595754 w 720002"/>
              <a:gd name="connsiteY54" fmla="*/ 595752 h 697968"/>
              <a:gd name="connsiteX55" fmla="*/ 348985 w 720002"/>
              <a:gd name="connsiteY55" fmla="*/ 697968 h 697968"/>
              <a:gd name="connsiteX56" fmla="*/ 102216 w 720002"/>
              <a:gd name="connsiteY56" fmla="*/ 595752 h 697968"/>
              <a:gd name="connsiteX57" fmla="*/ 0 w 720002"/>
              <a:gd name="connsiteY57" fmla="*/ 348985 h 697968"/>
              <a:gd name="connsiteX58" fmla="*/ 102216 w 720002"/>
              <a:gd name="connsiteY58" fmla="*/ 102216 h 697968"/>
              <a:gd name="connsiteX59" fmla="*/ 348985 w 720002"/>
              <a:gd name="connsiteY59" fmla="*/ 0 h 697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720002" h="697968">
                <a:moveTo>
                  <a:pt x="686236" y="96176"/>
                </a:moveTo>
                <a:cubicBezTo>
                  <a:pt x="695260" y="96176"/>
                  <a:pt x="703741" y="99690"/>
                  <a:pt x="710114" y="106072"/>
                </a:cubicBezTo>
                <a:cubicBezTo>
                  <a:pt x="716489" y="112445"/>
                  <a:pt x="720002" y="120923"/>
                  <a:pt x="720002" y="129941"/>
                </a:cubicBezTo>
                <a:cubicBezTo>
                  <a:pt x="720002" y="138960"/>
                  <a:pt x="716489" y="147438"/>
                  <a:pt x="710110" y="153817"/>
                </a:cubicBezTo>
                <a:lnTo>
                  <a:pt x="322199" y="541729"/>
                </a:lnTo>
                <a:cubicBezTo>
                  <a:pt x="315830" y="548105"/>
                  <a:pt x="307349" y="551619"/>
                  <a:pt x="298325" y="551619"/>
                </a:cubicBezTo>
                <a:cubicBezTo>
                  <a:pt x="289301" y="551619"/>
                  <a:pt x="280820" y="548105"/>
                  <a:pt x="274447" y="541723"/>
                </a:cubicBezTo>
                <a:lnTo>
                  <a:pt x="122955" y="390231"/>
                </a:lnTo>
                <a:cubicBezTo>
                  <a:pt x="116576" y="383851"/>
                  <a:pt x="113063" y="375372"/>
                  <a:pt x="113063" y="366356"/>
                </a:cubicBezTo>
                <a:cubicBezTo>
                  <a:pt x="113063" y="357339"/>
                  <a:pt x="116576" y="348860"/>
                  <a:pt x="122955" y="342482"/>
                </a:cubicBezTo>
                <a:cubicBezTo>
                  <a:pt x="129325" y="336104"/>
                  <a:pt x="137806" y="332590"/>
                  <a:pt x="146830" y="332590"/>
                </a:cubicBezTo>
                <a:cubicBezTo>
                  <a:pt x="155854" y="332590"/>
                  <a:pt x="164333" y="336104"/>
                  <a:pt x="170708" y="342486"/>
                </a:cubicBezTo>
                <a:lnTo>
                  <a:pt x="298325" y="470105"/>
                </a:lnTo>
                <a:lnTo>
                  <a:pt x="620629" y="147802"/>
                </a:lnTo>
                <a:cubicBezTo>
                  <a:pt x="625022" y="143411"/>
                  <a:pt x="632145" y="143411"/>
                  <a:pt x="636538" y="147802"/>
                </a:cubicBezTo>
                <a:cubicBezTo>
                  <a:pt x="640932" y="152197"/>
                  <a:pt x="640932" y="159318"/>
                  <a:pt x="636538" y="163713"/>
                </a:cubicBezTo>
                <a:lnTo>
                  <a:pt x="306280" y="493970"/>
                </a:lnTo>
                <a:cubicBezTo>
                  <a:pt x="304171" y="496079"/>
                  <a:pt x="301309" y="497265"/>
                  <a:pt x="298325" y="497265"/>
                </a:cubicBezTo>
                <a:cubicBezTo>
                  <a:pt x="295341" y="497265"/>
                  <a:pt x="292479" y="496079"/>
                  <a:pt x="290370" y="493970"/>
                </a:cubicBezTo>
                <a:lnTo>
                  <a:pt x="154792" y="358392"/>
                </a:lnTo>
                <a:cubicBezTo>
                  <a:pt x="152663" y="356260"/>
                  <a:pt x="149836" y="355090"/>
                  <a:pt x="146827" y="355090"/>
                </a:cubicBezTo>
                <a:cubicBezTo>
                  <a:pt x="143818" y="355090"/>
                  <a:pt x="140991" y="356260"/>
                  <a:pt x="138868" y="358386"/>
                </a:cubicBezTo>
                <a:cubicBezTo>
                  <a:pt x="136734" y="360521"/>
                  <a:pt x="135562" y="363349"/>
                  <a:pt x="135562" y="366356"/>
                </a:cubicBezTo>
                <a:cubicBezTo>
                  <a:pt x="135562" y="369364"/>
                  <a:pt x="136734" y="372190"/>
                  <a:pt x="138863" y="374319"/>
                </a:cubicBezTo>
                <a:lnTo>
                  <a:pt x="290360" y="525816"/>
                </a:lnTo>
                <a:cubicBezTo>
                  <a:pt x="292489" y="527948"/>
                  <a:pt x="295316" y="529118"/>
                  <a:pt x="298325" y="529118"/>
                </a:cubicBezTo>
                <a:cubicBezTo>
                  <a:pt x="301335" y="529118"/>
                  <a:pt x="304161" y="527948"/>
                  <a:pt x="306285" y="525822"/>
                </a:cubicBezTo>
                <a:lnTo>
                  <a:pt x="694200" y="137904"/>
                </a:lnTo>
                <a:cubicBezTo>
                  <a:pt x="696329" y="135775"/>
                  <a:pt x="697502" y="132948"/>
                  <a:pt x="697502" y="129940"/>
                </a:cubicBezTo>
                <a:cubicBezTo>
                  <a:pt x="697502" y="126932"/>
                  <a:pt x="696329" y="124106"/>
                  <a:pt x="694200" y="121976"/>
                </a:cubicBezTo>
                <a:cubicBezTo>
                  <a:pt x="692071" y="119845"/>
                  <a:pt x="689244" y="118675"/>
                  <a:pt x="686235" y="118675"/>
                </a:cubicBezTo>
                <a:cubicBezTo>
                  <a:pt x="683225" y="118675"/>
                  <a:pt x="680399" y="119845"/>
                  <a:pt x="678275" y="121971"/>
                </a:cubicBezTo>
                <a:lnTo>
                  <a:pt x="668201" y="132045"/>
                </a:lnTo>
                <a:cubicBezTo>
                  <a:pt x="663808" y="136440"/>
                  <a:pt x="656684" y="136438"/>
                  <a:pt x="652291" y="132047"/>
                </a:cubicBezTo>
                <a:cubicBezTo>
                  <a:pt x="647897" y="127654"/>
                  <a:pt x="647897" y="120531"/>
                  <a:pt x="652291" y="116138"/>
                </a:cubicBezTo>
                <a:lnTo>
                  <a:pt x="662361" y="106068"/>
                </a:lnTo>
                <a:cubicBezTo>
                  <a:pt x="668731" y="99690"/>
                  <a:pt x="677212" y="96176"/>
                  <a:pt x="686236" y="96176"/>
                </a:cubicBezTo>
                <a:close/>
                <a:moveTo>
                  <a:pt x="348985" y="0"/>
                </a:moveTo>
                <a:cubicBezTo>
                  <a:pt x="398413" y="0"/>
                  <a:pt x="446185" y="10128"/>
                  <a:pt x="490978" y="30099"/>
                </a:cubicBezTo>
                <a:cubicBezTo>
                  <a:pt x="534240" y="49392"/>
                  <a:pt x="572574" y="76854"/>
                  <a:pt x="604918" y="111728"/>
                </a:cubicBezTo>
                <a:cubicBezTo>
                  <a:pt x="609143" y="116286"/>
                  <a:pt x="608875" y="123403"/>
                  <a:pt x="604319" y="127627"/>
                </a:cubicBezTo>
                <a:cubicBezTo>
                  <a:pt x="599763" y="131854"/>
                  <a:pt x="592644" y="131584"/>
                  <a:pt x="588420" y="127029"/>
                </a:cubicBezTo>
                <a:cubicBezTo>
                  <a:pt x="558153" y="94395"/>
                  <a:pt x="522286" y="68697"/>
                  <a:pt x="481812" y="50649"/>
                </a:cubicBezTo>
                <a:cubicBezTo>
                  <a:pt x="439924" y="31970"/>
                  <a:pt x="395235" y="22500"/>
                  <a:pt x="348985" y="22500"/>
                </a:cubicBezTo>
                <a:cubicBezTo>
                  <a:pt x="261778" y="22500"/>
                  <a:pt x="179790" y="56460"/>
                  <a:pt x="118125" y="118125"/>
                </a:cubicBezTo>
                <a:cubicBezTo>
                  <a:pt x="56460" y="179790"/>
                  <a:pt x="22500" y="261778"/>
                  <a:pt x="22500" y="348985"/>
                </a:cubicBezTo>
                <a:cubicBezTo>
                  <a:pt x="22500" y="436192"/>
                  <a:pt x="56458" y="518179"/>
                  <a:pt x="118124" y="579845"/>
                </a:cubicBezTo>
                <a:cubicBezTo>
                  <a:pt x="179789" y="641510"/>
                  <a:pt x="261776" y="675470"/>
                  <a:pt x="348983" y="675470"/>
                </a:cubicBezTo>
                <a:cubicBezTo>
                  <a:pt x="436191" y="675470"/>
                  <a:pt x="518178" y="641510"/>
                  <a:pt x="579843" y="579845"/>
                </a:cubicBezTo>
                <a:cubicBezTo>
                  <a:pt x="641509" y="518179"/>
                  <a:pt x="675468" y="436193"/>
                  <a:pt x="675468" y="348986"/>
                </a:cubicBezTo>
                <a:cubicBezTo>
                  <a:pt x="675468" y="314332"/>
                  <a:pt x="670068" y="280219"/>
                  <a:pt x="659422" y="247596"/>
                </a:cubicBezTo>
                <a:cubicBezTo>
                  <a:pt x="657494" y="241689"/>
                  <a:pt x="660718" y="235337"/>
                  <a:pt x="666626" y="233409"/>
                </a:cubicBezTo>
                <a:cubicBezTo>
                  <a:pt x="672532" y="231486"/>
                  <a:pt x="678884" y="234707"/>
                  <a:pt x="680812" y="240614"/>
                </a:cubicBezTo>
                <a:cubicBezTo>
                  <a:pt x="692197" y="275494"/>
                  <a:pt x="697970" y="311955"/>
                  <a:pt x="697970" y="348985"/>
                </a:cubicBezTo>
                <a:cubicBezTo>
                  <a:pt x="697970" y="442201"/>
                  <a:pt x="661669" y="529838"/>
                  <a:pt x="595754" y="595752"/>
                </a:cubicBezTo>
                <a:cubicBezTo>
                  <a:pt x="529840" y="661669"/>
                  <a:pt x="442202" y="697968"/>
                  <a:pt x="348985" y="697968"/>
                </a:cubicBezTo>
                <a:cubicBezTo>
                  <a:pt x="255767" y="697968"/>
                  <a:pt x="168130" y="661667"/>
                  <a:pt x="102216" y="595752"/>
                </a:cubicBezTo>
                <a:cubicBezTo>
                  <a:pt x="36301" y="529838"/>
                  <a:pt x="0" y="442201"/>
                  <a:pt x="0" y="348985"/>
                </a:cubicBezTo>
                <a:cubicBezTo>
                  <a:pt x="0" y="255767"/>
                  <a:pt x="36301" y="168130"/>
                  <a:pt x="102216" y="102216"/>
                </a:cubicBezTo>
                <a:cubicBezTo>
                  <a:pt x="168130" y="36300"/>
                  <a:pt x="255767" y="0"/>
                  <a:pt x="348985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39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9" name="Полилиния 28">
            <a:extLst>
              <a:ext uri="{FF2B5EF4-FFF2-40B4-BE49-F238E27FC236}">
                <a16:creationId xmlns:a16="http://schemas.microsoft.com/office/drawing/2014/main" id="{ADA265F1-470A-FE21-91EB-448D1468F24A}"/>
              </a:ext>
            </a:extLst>
          </p:cNvPr>
          <p:cNvSpPr>
            <a:spLocks noChangeAspect="1"/>
          </p:cNvSpPr>
          <p:nvPr/>
        </p:nvSpPr>
        <p:spPr>
          <a:xfrm>
            <a:off x="7596344" y="2351842"/>
            <a:ext cx="411824" cy="399221"/>
          </a:xfrm>
          <a:custGeom>
            <a:avLst/>
            <a:gdLst>
              <a:gd name="connsiteX0" fmla="*/ 686236 w 720002"/>
              <a:gd name="connsiteY0" fmla="*/ 96176 h 697968"/>
              <a:gd name="connsiteX1" fmla="*/ 710114 w 720002"/>
              <a:gd name="connsiteY1" fmla="*/ 106072 h 697968"/>
              <a:gd name="connsiteX2" fmla="*/ 720002 w 720002"/>
              <a:gd name="connsiteY2" fmla="*/ 129941 h 697968"/>
              <a:gd name="connsiteX3" fmla="*/ 710110 w 720002"/>
              <a:gd name="connsiteY3" fmla="*/ 153817 h 697968"/>
              <a:gd name="connsiteX4" fmla="*/ 322199 w 720002"/>
              <a:gd name="connsiteY4" fmla="*/ 541729 h 697968"/>
              <a:gd name="connsiteX5" fmla="*/ 298325 w 720002"/>
              <a:gd name="connsiteY5" fmla="*/ 551619 h 697968"/>
              <a:gd name="connsiteX6" fmla="*/ 274447 w 720002"/>
              <a:gd name="connsiteY6" fmla="*/ 541723 h 697968"/>
              <a:gd name="connsiteX7" fmla="*/ 122955 w 720002"/>
              <a:gd name="connsiteY7" fmla="*/ 390231 h 697968"/>
              <a:gd name="connsiteX8" fmla="*/ 113063 w 720002"/>
              <a:gd name="connsiteY8" fmla="*/ 366356 h 697968"/>
              <a:gd name="connsiteX9" fmla="*/ 122955 w 720002"/>
              <a:gd name="connsiteY9" fmla="*/ 342482 h 697968"/>
              <a:gd name="connsiteX10" fmla="*/ 146830 w 720002"/>
              <a:gd name="connsiteY10" fmla="*/ 332590 h 697968"/>
              <a:gd name="connsiteX11" fmla="*/ 170708 w 720002"/>
              <a:gd name="connsiteY11" fmla="*/ 342486 h 697968"/>
              <a:gd name="connsiteX12" fmla="*/ 298325 w 720002"/>
              <a:gd name="connsiteY12" fmla="*/ 470105 h 697968"/>
              <a:gd name="connsiteX13" fmla="*/ 620629 w 720002"/>
              <a:gd name="connsiteY13" fmla="*/ 147802 h 697968"/>
              <a:gd name="connsiteX14" fmla="*/ 636538 w 720002"/>
              <a:gd name="connsiteY14" fmla="*/ 147802 h 697968"/>
              <a:gd name="connsiteX15" fmla="*/ 636538 w 720002"/>
              <a:gd name="connsiteY15" fmla="*/ 163713 h 697968"/>
              <a:gd name="connsiteX16" fmla="*/ 306280 w 720002"/>
              <a:gd name="connsiteY16" fmla="*/ 493970 h 697968"/>
              <a:gd name="connsiteX17" fmla="*/ 298325 w 720002"/>
              <a:gd name="connsiteY17" fmla="*/ 497265 h 697968"/>
              <a:gd name="connsiteX18" fmla="*/ 290370 w 720002"/>
              <a:gd name="connsiteY18" fmla="*/ 493970 h 697968"/>
              <a:gd name="connsiteX19" fmla="*/ 154792 w 720002"/>
              <a:gd name="connsiteY19" fmla="*/ 358392 h 697968"/>
              <a:gd name="connsiteX20" fmla="*/ 146827 w 720002"/>
              <a:gd name="connsiteY20" fmla="*/ 355090 h 697968"/>
              <a:gd name="connsiteX21" fmla="*/ 138868 w 720002"/>
              <a:gd name="connsiteY21" fmla="*/ 358386 h 697968"/>
              <a:gd name="connsiteX22" fmla="*/ 135562 w 720002"/>
              <a:gd name="connsiteY22" fmla="*/ 366356 h 697968"/>
              <a:gd name="connsiteX23" fmla="*/ 138863 w 720002"/>
              <a:gd name="connsiteY23" fmla="*/ 374319 h 697968"/>
              <a:gd name="connsiteX24" fmla="*/ 290360 w 720002"/>
              <a:gd name="connsiteY24" fmla="*/ 525816 h 697968"/>
              <a:gd name="connsiteX25" fmla="*/ 298325 w 720002"/>
              <a:gd name="connsiteY25" fmla="*/ 529118 h 697968"/>
              <a:gd name="connsiteX26" fmla="*/ 306285 w 720002"/>
              <a:gd name="connsiteY26" fmla="*/ 525822 h 697968"/>
              <a:gd name="connsiteX27" fmla="*/ 694200 w 720002"/>
              <a:gd name="connsiteY27" fmla="*/ 137904 h 697968"/>
              <a:gd name="connsiteX28" fmla="*/ 697502 w 720002"/>
              <a:gd name="connsiteY28" fmla="*/ 129940 h 697968"/>
              <a:gd name="connsiteX29" fmla="*/ 694200 w 720002"/>
              <a:gd name="connsiteY29" fmla="*/ 121976 h 697968"/>
              <a:gd name="connsiteX30" fmla="*/ 686235 w 720002"/>
              <a:gd name="connsiteY30" fmla="*/ 118675 h 697968"/>
              <a:gd name="connsiteX31" fmla="*/ 678275 w 720002"/>
              <a:gd name="connsiteY31" fmla="*/ 121971 h 697968"/>
              <a:gd name="connsiteX32" fmla="*/ 668201 w 720002"/>
              <a:gd name="connsiteY32" fmla="*/ 132045 h 697968"/>
              <a:gd name="connsiteX33" fmla="*/ 652291 w 720002"/>
              <a:gd name="connsiteY33" fmla="*/ 132047 h 697968"/>
              <a:gd name="connsiteX34" fmla="*/ 652291 w 720002"/>
              <a:gd name="connsiteY34" fmla="*/ 116138 h 697968"/>
              <a:gd name="connsiteX35" fmla="*/ 662361 w 720002"/>
              <a:gd name="connsiteY35" fmla="*/ 106068 h 697968"/>
              <a:gd name="connsiteX36" fmla="*/ 686236 w 720002"/>
              <a:gd name="connsiteY36" fmla="*/ 96176 h 697968"/>
              <a:gd name="connsiteX37" fmla="*/ 348985 w 720002"/>
              <a:gd name="connsiteY37" fmla="*/ 0 h 697968"/>
              <a:gd name="connsiteX38" fmla="*/ 490978 w 720002"/>
              <a:gd name="connsiteY38" fmla="*/ 30099 h 697968"/>
              <a:gd name="connsiteX39" fmla="*/ 604918 w 720002"/>
              <a:gd name="connsiteY39" fmla="*/ 111728 h 697968"/>
              <a:gd name="connsiteX40" fmla="*/ 604319 w 720002"/>
              <a:gd name="connsiteY40" fmla="*/ 127627 h 697968"/>
              <a:gd name="connsiteX41" fmla="*/ 588420 w 720002"/>
              <a:gd name="connsiteY41" fmla="*/ 127029 h 697968"/>
              <a:gd name="connsiteX42" fmla="*/ 481812 w 720002"/>
              <a:gd name="connsiteY42" fmla="*/ 50649 h 697968"/>
              <a:gd name="connsiteX43" fmla="*/ 348985 w 720002"/>
              <a:gd name="connsiteY43" fmla="*/ 22500 h 697968"/>
              <a:gd name="connsiteX44" fmla="*/ 118125 w 720002"/>
              <a:gd name="connsiteY44" fmla="*/ 118125 h 697968"/>
              <a:gd name="connsiteX45" fmla="*/ 22500 w 720002"/>
              <a:gd name="connsiteY45" fmla="*/ 348985 h 697968"/>
              <a:gd name="connsiteX46" fmla="*/ 118124 w 720002"/>
              <a:gd name="connsiteY46" fmla="*/ 579845 h 697968"/>
              <a:gd name="connsiteX47" fmla="*/ 348983 w 720002"/>
              <a:gd name="connsiteY47" fmla="*/ 675470 h 697968"/>
              <a:gd name="connsiteX48" fmla="*/ 579843 w 720002"/>
              <a:gd name="connsiteY48" fmla="*/ 579845 h 697968"/>
              <a:gd name="connsiteX49" fmla="*/ 675468 w 720002"/>
              <a:gd name="connsiteY49" fmla="*/ 348986 h 697968"/>
              <a:gd name="connsiteX50" fmla="*/ 659422 w 720002"/>
              <a:gd name="connsiteY50" fmla="*/ 247596 h 697968"/>
              <a:gd name="connsiteX51" fmla="*/ 666626 w 720002"/>
              <a:gd name="connsiteY51" fmla="*/ 233409 h 697968"/>
              <a:gd name="connsiteX52" fmla="*/ 680812 w 720002"/>
              <a:gd name="connsiteY52" fmla="*/ 240614 h 697968"/>
              <a:gd name="connsiteX53" fmla="*/ 697970 w 720002"/>
              <a:gd name="connsiteY53" fmla="*/ 348985 h 697968"/>
              <a:gd name="connsiteX54" fmla="*/ 595754 w 720002"/>
              <a:gd name="connsiteY54" fmla="*/ 595752 h 697968"/>
              <a:gd name="connsiteX55" fmla="*/ 348985 w 720002"/>
              <a:gd name="connsiteY55" fmla="*/ 697968 h 697968"/>
              <a:gd name="connsiteX56" fmla="*/ 102216 w 720002"/>
              <a:gd name="connsiteY56" fmla="*/ 595752 h 697968"/>
              <a:gd name="connsiteX57" fmla="*/ 0 w 720002"/>
              <a:gd name="connsiteY57" fmla="*/ 348985 h 697968"/>
              <a:gd name="connsiteX58" fmla="*/ 102216 w 720002"/>
              <a:gd name="connsiteY58" fmla="*/ 102216 h 697968"/>
              <a:gd name="connsiteX59" fmla="*/ 348985 w 720002"/>
              <a:gd name="connsiteY59" fmla="*/ 0 h 697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720002" h="697968">
                <a:moveTo>
                  <a:pt x="686236" y="96176"/>
                </a:moveTo>
                <a:cubicBezTo>
                  <a:pt x="695260" y="96176"/>
                  <a:pt x="703741" y="99690"/>
                  <a:pt x="710114" y="106072"/>
                </a:cubicBezTo>
                <a:cubicBezTo>
                  <a:pt x="716489" y="112445"/>
                  <a:pt x="720002" y="120923"/>
                  <a:pt x="720002" y="129941"/>
                </a:cubicBezTo>
                <a:cubicBezTo>
                  <a:pt x="720002" y="138960"/>
                  <a:pt x="716489" y="147438"/>
                  <a:pt x="710110" y="153817"/>
                </a:cubicBezTo>
                <a:lnTo>
                  <a:pt x="322199" y="541729"/>
                </a:lnTo>
                <a:cubicBezTo>
                  <a:pt x="315830" y="548105"/>
                  <a:pt x="307349" y="551619"/>
                  <a:pt x="298325" y="551619"/>
                </a:cubicBezTo>
                <a:cubicBezTo>
                  <a:pt x="289301" y="551619"/>
                  <a:pt x="280820" y="548105"/>
                  <a:pt x="274447" y="541723"/>
                </a:cubicBezTo>
                <a:lnTo>
                  <a:pt x="122955" y="390231"/>
                </a:lnTo>
                <a:cubicBezTo>
                  <a:pt x="116576" y="383851"/>
                  <a:pt x="113063" y="375372"/>
                  <a:pt x="113063" y="366356"/>
                </a:cubicBezTo>
                <a:cubicBezTo>
                  <a:pt x="113063" y="357339"/>
                  <a:pt x="116576" y="348860"/>
                  <a:pt x="122955" y="342482"/>
                </a:cubicBezTo>
                <a:cubicBezTo>
                  <a:pt x="129325" y="336104"/>
                  <a:pt x="137806" y="332590"/>
                  <a:pt x="146830" y="332590"/>
                </a:cubicBezTo>
                <a:cubicBezTo>
                  <a:pt x="155854" y="332590"/>
                  <a:pt x="164333" y="336104"/>
                  <a:pt x="170708" y="342486"/>
                </a:cubicBezTo>
                <a:lnTo>
                  <a:pt x="298325" y="470105"/>
                </a:lnTo>
                <a:lnTo>
                  <a:pt x="620629" y="147802"/>
                </a:lnTo>
                <a:cubicBezTo>
                  <a:pt x="625022" y="143411"/>
                  <a:pt x="632145" y="143411"/>
                  <a:pt x="636538" y="147802"/>
                </a:cubicBezTo>
                <a:cubicBezTo>
                  <a:pt x="640932" y="152197"/>
                  <a:pt x="640932" y="159318"/>
                  <a:pt x="636538" y="163713"/>
                </a:cubicBezTo>
                <a:lnTo>
                  <a:pt x="306280" y="493970"/>
                </a:lnTo>
                <a:cubicBezTo>
                  <a:pt x="304171" y="496079"/>
                  <a:pt x="301309" y="497265"/>
                  <a:pt x="298325" y="497265"/>
                </a:cubicBezTo>
                <a:cubicBezTo>
                  <a:pt x="295341" y="497265"/>
                  <a:pt x="292479" y="496079"/>
                  <a:pt x="290370" y="493970"/>
                </a:cubicBezTo>
                <a:lnTo>
                  <a:pt x="154792" y="358392"/>
                </a:lnTo>
                <a:cubicBezTo>
                  <a:pt x="152663" y="356260"/>
                  <a:pt x="149836" y="355090"/>
                  <a:pt x="146827" y="355090"/>
                </a:cubicBezTo>
                <a:cubicBezTo>
                  <a:pt x="143818" y="355090"/>
                  <a:pt x="140991" y="356260"/>
                  <a:pt x="138868" y="358386"/>
                </a:cubicBezTo>
                <a:cubicBezTo>
                  <a:pt x="136734" y="360521"/>
                  <a:pt x="135562" y="363349"/>
                  <a:pt x="135562" y="366356"/>
                </a:cubicBezTo>
                <a:cubicBezTo>
                  <a:pt x="135562" y="369364"/>
                  <a:pt x="136734" y="372190"/>
                  <a:pt x="138863" y="374319"/>
                </a:cubicBezTo>
                <a:lnTo>
                  <a:pt x="290360" y="525816"/>
                </a:lnTo>
                <a:cubicBezTo>
                  <a:pt x="292489" y="527948"/>
                  <a:pt x="295316" y="529118"/>
                  <a:pt x="298325" y="529118"/>
                </a:cubicBezTo>
                <a:cubicBezTo>
                  <a:pt x="301335" y="529118"/>
                  <a:pt x="304161" y="527948"/>
                  <a:pt x="306285" y="525822"/>
                </a:cubicBezTo>
                <a:lnTo>
                  <a:pt x="694200" y="137904"/>
                </a:lnTo>
                <a:cubicBezTo>
                  <a:pt x="696329" y="135775"/>
                  <a:pt x="697502" y="132948"/>
                  <a:pt x="697502" y="129940"/>
                </a:cubicBezTo>
                <a:cubicBezTo>
                  <a:pt x="697502" y="126932"/>
                  <a:pt x="696329" y="124106"/>
                  <a:pt x="694200" y="121976"/>
                </a:cubicBezTo>
                <a:cubicBezTo>
                  <a:pt x="692071" y="119845"/>
                  <a:pt x="689244" y="118675"/>
                  <a:pt x="686235" y="118675"/>
                </a:cubicBezTo>
                <a:cubicBezTo>
                  <a:pt x="683225" y="118675"/>
                  <a:pt x="680399" y="119845"/>
                  <a:pt x="678275" y="121971"/>
                </a:cubicBezTo>
                <a:lnTo>
                  <a:pt x="668201" y="132045"/>
                </a:lnTo>
                <a:cubicBezTo>
                  <a:pt x="663808" y="136440"/>
                  <a:pt x="656684" y="136438"/>
                  <a:pt x="652291" y="132047"/>
                </a:cubicBezTo>
                <a:cubicBezTo>
                  <a:pt x="647897" y="127654"/>
                  <a:pt x="647897" y="120531"/>
                  <a:pt x="652291" y="116138"/>
                </a:cubicBezTo>
                <a:lnTo>
                  <a:pt x="662361" y="106068"/>
                </a:lnTo>
                <a:cubicBezTo>
                  <a:pt x="668731" y="99690"/>
                  <a:pt x="677212" y="96176"/>
                  <a:pt x="686236" y="96176"/>
                </a:cubicBezTo>
                <a:close/>
                <a:moveTo>
                  <a:pt x="348985" y="0"/>
                </a:moveTo>
                <a:cubicBezTo>
                  <a:pt x="398413" y="0"/>
                  <a:pt x="446185" y="10128"/>
                  <a:pt x="490978" y="30099"/>
                </a:cubicBezTo>
                <a:cubicBezTo>
                  <a:pt x="534240" y="49392"/>
                  <a:pt x="572574" y="76854"/>
                  <a:pt x="604918" y="111728"/>
                </a:cubicBezTo>
                <a:cubicBezTo>
                  <a:pt x="609143" y="116286"/>
                  <a:pt x="608875" y="123403"/>
                  <a:pt x="604319" y="127627"/>
                </a:cubicBezTo>
                <a:cubicBezTo>
                  <a:pt x="599763" y="131854"/>
                  <a:pt x="592644" y="131584"/>
                  <a:pt x="588420" y="127029"/>
                </a:cubicBezTo>
                <a:cubicBezTo>
                  <a:pt x="558153" y="94395"/>
                  <a:pt x="522286" y="68697"/>
                  <a:pt x="481812" y="50649"/>
                </a:cubicBezTo>
                <a:cubicBezTo>
                  <a:pt x="439924" y="31970"/>
                  <a:pt x="395235" y="22500"/>
                  <a:pt x="348985" y="22500"/>
                </a:cubicBezTo>
                <a:cubicBezTo>
                  <a:pt x="261778" y="22500"/>
                  <a:pt x="179790" y="56460"/>
                  <a:pt x="118125" y="118125"/>
                </a:cubicBezTo>
                <a:cubicBezTo>
                  <a:pt x="56460" y="179790"/>
                  <a:pt x="22500" y="261778"/>
                  <a:pt x="22500" y="348985"/>
                </a:cubicBezTo>
                <a:cubicBezTo>
                  <a:pt x="22500" y="436192"/>
                  <a:pt x="56458" y="518179"/>
                  <a:pt x="118124" y="579845"/>
                </a:cubicBezTo>
                <a:cubicBezTo>
                  <a:pt x="179789" y="641510"/>
                  <a:pt x="261776" y="675470"/>
                  <a:pt x="348983" y="675470"/>
                </a:cubicBezTo>
                <a:cubicBezTo>
                  <a:pt x="436191" y="675470"/>
                  <a:pt x="518178" y="641510"/>
                  <a:pt x="579843" y="579845"/>
                </a:cubicBezTo>
                <a:cubicBezTo>
                  <a:pt x="641509" y="518179"/>
                  <a:pt x="675468" y="436193"/>
                  <a:pt x="675468" y="348986"/>
                </a:cubicBezTo>
                <a:cubicBezTo>
                  <a:pt x="675468" y="314332"/>
                  <a:pt x="670068" y="280219"/>
                  <a:pt x="659422" y="247596"/>
                </a:cubicBezTo>
                <a:cubicBezTo>
                  <a:pt x="657494" y="241689"/>
                  <a:pt x="660718" y="235337"/>
                  <a:pt x="666626" y="233409"/>
                </a:cubicBezTo>
                <a:cubicBezTo>
                  <a:pt x="672532" y="231486"/>
                  <a:pt x="678884" y="234707"/>
                  <a:pt x="680812" y="240614"/>
                </a:cubicBezTo>
                <a:cubicBezTo>
                  <a:pt x="692197" y="275494"/>
                  <a:pt x="697970" y="311955"/>
                  <a:pt x="697970" y="348985"/>
                </a:cubicBezTo>
                <a:cubicBezTo>
                  <a:pt x="697970" y="442201"/>
                  <a:pt x="661669" y="529838"/>
                  <a:pt x="595754" y="595752"/>
                </a:cubicBezTo>
                <a:cubicBezTo>
                  <a:pt x="529840" y="661669"/>
                  <a:pt x="442202" y="697968"/>
                  <a:pt x="348985" y="697968"/>
                </a:cubicBezTo>
                <a:cubicBezTo>
                  <a:pt x="255767" y="697968"/>
                  <a:pt x="168130" y="661667"/>
                  <a:pt x="102216" y="595752"/>
                </a:cubicBezTo>
                <a:cubicBezTo>
                  <a:pt x="36301" y="529838"/>
                  <a:pt x="0" y="442201"/>
                  <a:pt x="0" y="348985"/>
                </a:cubicBezTo>
                <a:cubicBezTo>
                  <a:pt x="0" y="255767"/>
                  <a:pt x="36301" y="168130"/>
                  <a:pt x="102216" y="102216"/>
                </a:cubicBezTo>
                <a:cubicBezTo>
                  <a:pt x="168130" y="36300"/>
                  <a:pt x="255767" y="0"/>
                  <a:pt x="348985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39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BBC1A9E-B58E-E659-3D64-EC6035BE67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01299" y="494894"/>
            <a:ext cx="1095376" cy="28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75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52199CD-03B4-DCC4-74DB-916842B2C499}"/>
              </a:ext>
            </a:extLst>
          </p:cNvPr>
          <p:cNvSpPr/>
          <p:nvPr/>
        </p:nvSpPr>
        <p:spPr>
          <a:xfrm>
            <a:off x="695324" y="1869441"/>
            <a:ext cx="4464052" cy="19353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630903-1634-8DD8-3BBB-F526EFF4668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0550" y="412893"/>
            <a:ext cx="9277861" cy="135198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1"/>
                </a:solidFill>
              </a:rPr>
              <a:t>Сервис дозагрузки производственных мощностей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89D33D-BBC6-326B-D7DE-B350E7B01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74022"/>
            <a:ext cx="4524375" cy="4357629"/>
          </a:xfrm>
          <a:prstGeom prst="rect">
            <a:avLst/>
          </a:prstGeom>
          <a:ln w="12700">
            <a:solidFill>
              <a:schemeClr val="bg2">
                <a:lumMod val="90000"/>
              </a:schemeClr>
            </a:solidFill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D4D27C6-2ABF-AB93-8FC7-F39DC0A5D7A3}"/>
              </a:ext>
            </a:extLst>
          </p:cNvPr>
          <p:cNvSpPr/>
          <p:nvPr/>
        </p:nvSpPr>
        <p:spPr>
          <a:xfrm>
            <a:off x="1339254" y="4507772"/>
            <a:ext cx="3887052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Аренда </a:t>
            </a:r>
            <a:r>
              <a:rPr lang="ru-RU" sz="12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недозагруженного</a:t>
            </a: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оборудования по сниженной цене или его покупка напрямую у владельцев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A0023DD-CD28-530A-D9B9-C53DBF7EF5CD}"/>
              </a:ext>
            </a:extLst>
          </p:cNvPr>
          <p:cNvSpPr/>
          <p:nvPr/>
        </p:nvSpPr>
        <p:spPr>
          <a:xfrm>
            <a:off x="1339254" y="5253981"/>
            <a:ext cx="3873500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Каталог организаций, оказывающих различные технологические услуги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D6DF94F-A007-8451-3D49-E3E056F421FD}"/>
              </a:ext>
            </a:extLst>
          </p:cNvPr>
          <p:cNvSpPr/>
          <p:nvPr/>
        </p:nvSpPr>
        <p:spPr>
          <a:xfrm>
            <a:off x="1339254" y="5859391"/>
            <a:ext cx="3887053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Список квалифицированных специалистов и экспертов различного профиля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4BE028B-8E65-7021-E75A-6745194A5DB7}"/>
              </a:ext>
            </a:extLst>
          </p:cNvPr>
          <p:cNvSpPr/>
          <p:nvPr/>
        </p:nvSpPr>
        <p:spPr>
          <a:xfrm>
            <a:off x="889234" y="1989138"/>
            <a:ext cx="4270142" cy="16112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>
                <a:solidFill>
                  <a:schemeClr val="bg1"/>
                </a:solidFill>
                <a:latin typeface="Akrobat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Сервис предназначен для кооперации заказчиков с владельцами промышленных ресурсов:</a:t>
            </a:r>
          </a:p>
          <a:p>
            <a:pPr marL="216000" indent="-216000">
              <a:lnSpc>
                <a:spcPct val="90000"/>
              </a:lnSpc>
              <a:spcBef>
                <a:spcPts val="300"/>
              </a:spcBef>
              <a:buClr>
                <a:schemeClr val="accent1">
                  <a:lumMod val="40000"/>
                  <a:lumOff val="60000"/>
                </a:schemeClr>
              </a:buClr>
              <a:buSzPct val="100000"/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chemeClr val="bg1"/>
                </a:solidFill>
                <a:latin typeface="Akrobat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оборудование</a:t>
            </a:r>
          </a:p>
          <a:p>
            <a:pPr marL="216000" indent="-216000">
              <a:lnSpc>
                <a:spcPct val="90000"/>
              </a:lnSpc>
              <a:spcBef>
                <a:spcPts val="300"/>
              </a:spcBef>
              <a:buClr>
                <a:schemeClr val="accent1">
                  <a:lumMod val="40000"/>
                  <a:lumOff val="60000"/>
                </a:schemeClr>
              </a:buClr>
              <a:buSzPct val="100000"/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chemeClr val="bg1"/>
                </a:solidFill>
                <a:latin typeface="Akrobat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материалы</a:t>
            </a:r>
          </a:p>
          <a:p>
            <a:pPr marL="216000" indent="-216000">
              <a:lnSpc>
                <a:spcPct val="90000"/>
              </a:lnSpc>
              <a:spcBef>
                <a:spcPts val="300"/>
              </a:spcBef>
              <a:buClr>
                <a:schemeClr val="accent1">
                  <a:lumMod val="40000"/>
                  <a:lumOff val="60000"/>
                </a:schemeClr>
              </a:buClr>
              <a:buSzPct val="100000"/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chemeClr val="bg1"/>
                </a:solidFill>
                <a:latin typeface="Akrobat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человеческие ресурсы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3DEB09A-DCE4-17FE-9E15-4533A19D1606}"/>
              </a:ext>
            </a:extLst>
          </p:cNvPr>
          <p:cNvSpPr/>
          <p:nvPr/>
        </p:nvSpPr>
        <p:spPr>
          <a:xfrm>
            <a:off x="682625" y="4052837"/>
            <a:ext cx="446405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ru-RU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Возможности сервиса</a:t>
            </a:r>
          </a:p>
        </p:txBody>
      </p:sp>
      <p:sp>
        <p:nvSpPr>
          <p:cNvPr id="10" name="Полилиния 9">
            <a:extLst>
              <a:ext uri="{FF2B5EF4-FFF2-40B4-BE49-F238E27FC236}">
                <a16:creationId xmlns:a16="http://schemas.microsoft.com/office/drawing/2014/main" id="{89886AA8-DC68-E5F2-9B69-67BBD4FACE64}"/>
              </a:ext>
            </a:extLst>
          </p:cNvPr>
          <p:cNvSpPr>
            <a:spLocks noChangeAspect="1"/>
          </p:cNvSpPr>
          <p:nvPr/>
        </p:nvSpPr>
        <p:spPr>
          <a:xfrm>
            <a:off x="715837" y="4507772"/>
            <a:ext cx="296093" cy="335424"/>
          </a:xfrm>
          <a:custGeom>
            <a:avLst/>
            <a:gdLst>
              <a:gd name="connsiteX0" fmla="*/ 133350 w 635578"/>
              <a:gd name="connsiteY0" fmla="*/ 635217 h 720003"/>
              <a:gd name="connsiteX1" fmla="*/ 122095 w 635578"/>
              <a:gd name="connsiteY1" fmla="*/ 655017 h 720003"/>
              <a:gd name="connsiteX2" fmla="*/ 433658 w 635578"/>
              <a:gd name="connsiteY2" fmla="*/ 655017 h 720003"/>
              <a:gd name="connsiteX3" fmla="*/ 422403 w 635578"/>
              <a:gd name="connsiteY3" fmla="*/ 635217 h 720003"/>
              <a:gd name="connsiteX4" fmla="*/ 342015 w 635578"/>
              <a:gd name="connsiteY4" fmla="*/ 635217 h 720003"/>
              <a:gd name="connsiteX5" fmla="*/ 213742 w 635578"/>
              <a:gd name="connsiteY5" fmla="*/ 635217 h 720003"/>
              <a:gd name="connsiteX6" fmla="*/ 277878 w 635578"/>
              <a:gd name="connsiteY6" fmla="*/ 487387 h 720003"/>
              <a:gd name="connsiteX7" fmla="*/ 267742 w 635578"/>
              <a:gd name="connsiteY7" fmla="*/ 497523 h 720003"/>
              <a:gd name="connsiteX8" fmla="*/ 277878 w 635578"/>
              <a:gd name="connsiteY8" fmla="*/ 507658 h 720003"/>
              <a:gd name="connsiteX9" fmla="*/ 288010 w 635578"/>
              <a:gd name="connsiteY9" fmla="*/ 497523 h 720003"/>
              <a:gd name="connsiteX10" fmla="*/ 277878 w 635578"/>
              <a:gd name="connsiteY10" fmla="*/ 487387 h 720003"/>
              <a:gd name="connsiteX11" fmla="*/ 277878 w 635578"/>
              <a:gd name="connsiteY11" fmla="*/ 464794 h 720003"/>
              <a:gd name="connsiteX12" fmla="*/ 310602 w 635578"/>
              <a:gd name="connsiteY12" fmla="*/ 497521 h 720003"/>
              <a:gd name="connsiteX13" fmla="*/ 277878 w 635578"/>
              <a:gd name="connsiteY13" fmla="*/ 530248 h 720003"/>
              <a:gd name="connsiteX14" fmla="*/ 245151 w 635578"/>
              <a:gd name="connsiteY14" fmla="*/ 497521 h 720003"/>
              <a:gd name="connsiteX15" fmla="*/ 277878 w 635578"/>
              <a:gd name="connsiteY15" fmla="*/ 464794 h 720003"/>
              <a:gd name="connsiteX16" fmla="*/ 277876 w 635578"/>
              <a:gd name="connsiteY16" fmla="*/ 443012 h 720003"/>
              <a:gd name="connsiteX17" fmla="*/ 225037 w 635578"/>
              <a:gd name="connsiteY17" fmla="*/ 495849 h 720003"/>
              <a:gd name="connsiteX18" fmla="*/ 225035 w 635578"/>
              <a:gd name="connsiteY18" fmla="*/ 495849 h 720003"/>
              <a:gd name="connsiteX19" fmla="*/ 225035 w 635578"/>
              <a:gd name="connsiteY19" fmla="*/ 612626 h 720003"/>
              <a:gd name="connsiteX20" fmla="*/ 330717 w 635578"/>
              <a:gd name="connsiteY20" fmla="*/ 612626 h 720003"/>
              <a:gd name="connsiteX21" fmla="*/ 330717 w 635578"/>
              <a:gd name="connsiteY21" fmla="*/ 495849 h 720003"/>
              <a:gd name="connsiteX22" fmla="*/ 277876 w 635578"/>
              <a:gd name="connsiteY22" fmla="*/ 443012 h 720003"/>
              <a:gd name="connsiteX23" fmla="*/ 67866 w 635578"/>
              <a:gd name="connsiteY23" fmla="*/ 336371 h 720003"/>
              <a:gd name="connsiteX24" fmla="*/ 87794 w 635578"/>
              <a:gd name="connsiteY24" fmla="*/ 400839 h 720003"/>
              <a:gd name="connsiteX25" fmla="*/ 202444 w 635578"/>
              <a:gd name="connsiteY25" fmla="*/ 525142 h 720003"/>
              <a:gd name="connsiteX26" fmla="*/ 202444 w 635578"/>
              <a:gd name="connsiteY26" fmla="*/ 495847 h 720003"/>
              <a:gd name="connsiteX27" fmla="*/ 207145 w 635578"/>
              <a:gd name="connsiteY27" fmla="*/ 469645 h 720003"/>
              <a:gd name="connsiteX28" fmla="*/ 93563 w 635578"/>
              <a:gd name="connsiteY28" fmla="*/ 336604 h 720003"/>
              <a:gd name="connsiteX29" fmla="*/ 81300 w 635578"/>
              <a:gd name="connsiteY29" fmla="*/ 337703 h 720003"/>
              <a:gd name="connsiteX30" fmla="*/ 67866 w 635578"/>
              <a:gd name="connsiteY30" fmla="*/ 336371 h 720003"/>
              <a:gd name="connsiteX31" fmla="*/ 81265 w 635578"/>
              <a:gd name="connsiteY31" fmla="*/ 258185 h 720003"/>
              <a:gd name="connsiteX32" fmla="*/ 74696 w 635578"/>
              <a:gd name="connsiteY32" fmla="*/ 260610 h 720003"/>
              <a:gd name="connsiteX33" fmla="*/ 73569 w 635578"/>
              <a:gd name="connsiteY33" fmla="*/ 274898 h 720003"/>
              <a:gd name="connsiteX34" fmla="*/ 81288 w 635578"/>
              <a:gd name="connsiteY34" fmla="*/ 278451 h 720003"/>
              <a:gd name="connsiteX35" fmla="*/ 87858 w 635578"/>
              <a:gd name="connsiteY35" fmla="*/ 276026 h 720003"/>
              <a:gd name="connsiteX36" fmla="*/ 88983 w 635578"/>
              <a:gd name="connsiteY36" fmla="*/ 261738 h 720003"/>
              <a:gd name="connsiteX37" fmla="*/ 81265 w 635578"/>
              <a:gd name="connsiteY37" fmla="*/ 258185 h 720003"/>
              <a:gd name="connsiteX38" fmla="*/ 81267 w 635578"/>
              <a:gd name="connsiteY38" fmla="*/ 235595 h 720003"/>
              <a:gd name="connsiteX39" fmla="*/ 106164 w 635578"/>
              <a:gd name="connsiteY39" fmla="*/ 247071 h 720003"/>
              <a:gd name="connsiteX40" fmla="*/ 102525 w 635578"/>
              <a:gd name="connsiteY40" fmla="*/ 293209 h 720003"/>
              <a:gd name="connsiteX41" fmla="*/ 81288 w 635578"/>
              <a:gd name="connsiteY41" fmla="*/ 301044 h 720003"/>
              <a:gd name="connsiteX42" fmla="*/ 56389 w 635578"/>
              <a:gd name="connsiteY42" fmla="*/ 289569 h 720003"/>
              <a:gd name="connsiteX43" fmla="*/ 60029 w 635578"/>
              <a:gd name="connsiteY43" fmla="*/ 243431 h 720003"/>
              <a:gd name="connsiteX44" fmla="*/ 81267 w 635578"/>
              <a:gd name="connsiteY44" fmla="*/ 235595 h 720003"/>
              <a:gd name="connsiteX45" fmla="*/ 580505 w 635578"/>
              <a:gd name="connsiteY45" fmla="*/ 222608 h 720003"/>
              <a:gd name="connsiteX46" fmla="*/ 579259 w 635578"/>
              <a:gd name="connsiteY46" fmla="*/ 222733 h 720003"/>
              <a:gd name="connsiteX47" fmla="*/ 578213 w 635578"/>
              <a:gd name="connsiteY47" fmla="*/ 223034 h 720003"/>
              <a:gd name="connsiteX48" fmla="*/ 573727 w 635578"/>
              <a:gd name="connsiteY48" fmla="*/ 229385 h 720003"/>
              <a:gd name="connsiteX49" fmla="*/ 573727 w 635578"/>
              <a:gd name="connsiteY49" fmla="*/ 249335 h 720003"/>
              <a:gd name="connsiteX50" fmla="*/ 580505 w 635578"/>
              <a:gd name="connsiteY50" fmla="*/ 256113 h 720003"/>
              <a:gd name="connsiteX51" fmla="*/ 606209 w 635578"/>
              <a:gd name="connsiteY51" fmla="*/ 256113 h 720003"/>
              <a:gd name="connsiteX52" fmla="*/ 612987 w 635578"/>
              <a:gd name="connsiteY52" fmla="*/ 249335 h 720003"/>
              <a:gd name="connsiteX53" fmla="*/ 612985 w 635578"/>
              <a:gd name="connsiteY53" fmla="*/ 249335 h 720003"/>
              <a:gd name="connsiteX54" fmla="*/ 612985 w 635578"/>
              <a:gd name="connsiteY54" fmla="*/ 229386 h 720003"/>
              <a:gd name="connsiteX55" fmla="*/ 609013 w 635578"/>
              <a:gd name="connsiteY55" fmla="*/ 223234 h 720003"/>
              <a:gd name="connsiteX56" fmla="*/ 608741 w 635578"/>
              <a:gd name="connsiteY56" fmla="*/ 223110 h 720003"/>
              <a:gd name="connsiteX57" fmla="*/ 607659 w 635578"/>
              <a:gd name="connsiteY57" fmla="*/ 222774 h 720003"/>
              <a:gd name="connsiteX58" fmla="*/ 607441 w 635578"/>
              <a:gd name="connsiteY58" fmla="*/ 222733 h 720003"/>
              <a:gd name="connsiteX59" fmla="*/ 606209 w 635578"/>
              <a:gd name="connsiteY59" fmla="*/ 222608 h 720003"/>
              <a:gd name="connsiteX60" fmla="*/ 81248 w 635578"/>
              <a:gd name="connsiteY60" fmla="*/ 221524 h 720003"/>
              <a:gd name="connsiteX61" fmla="*/ 50894 w 635578"/>
              <a:gd name="connsiteY61" fmla="*/ 232729 h 720003"/>
              <a:gd name="connsiteX62" fmla="*/ 34626 w 635578"/>
              <a:gd name="connsiteY62" fmla="*/ 264637 h 720003"/>
              <a:gd name="connsiteX63" fmla="*/ 45688 w 635578"/>
              <a:gd name="connsiteY63" fmla="*/ 298700 h 720003"/>
              <a:gd name="connsiteX64" fmla="*/ 81301 w 635578"/>
              <a:gd name="connsiteY64" fmla="*/ 315110 h 720003"/>
              <a:gd name="connsiteX65" fmla="*/ 94902 w 635578"/>
              <a:gd name="connsiteY65" fmla="*/ 313071 h 720003"/>
              <a:gd name="connsiteX66" fmla="*/ 96297 w 635578"/>
              <a:gd name="connsiteY66" fmla="*/ 312621 h 720003"/>
              <a:gd name="connsiteX67" fmla="*/ 97176 w 635578"/>
              <a:gd name="connsiteY67" fmla="*/ 312318 h 720003"/>
              <a:gd name="connsiteX68" fmla="*/ 98331 w 635578"/>
              <a:gd name="connsiteY68" fmla="*/ 311877 h 720003"/>
              <a:gd name="connsiteX69" fmla="*/ 99357 w 635578"/>
              <a:gd name="connsiteY69" fmla="*/ 311472 h 720003"/>
              <a:gd name="connsiteX70" fmla="*/ 99827 w 635578"/>
              <a:gd name="connsiteY70" fmla="*/ 311264 h 720003"/>
              <a:gd name="connsiteX71" fmla="*/ 102658 w 635578"/>
              <a:gd name="connsiteY71" fmla="*/ 309926 h 720003"/>
              <a:gd name="connsiteX72" fmla="*/ 103182 w 635578"/>
              <a:gd name="connsiteY72" fmla="*/ 309659 h 720003"/>
              <a:gd name="connsiteX73" fmla="*/ 104442 w 635578"/>
              <a:gd name="connsiteY73" fmla="*/ 308959 h 720003"/>
              <a:gd name="connsiteX74" fmla="*/ 105157 w 635578"/>
              <a:gd name="connsiteY74" fmla="*/ 308548 h 720003"/>
              <a:gd name="connsiteX75" fmla="*/ 106275 w 635578"/>
              <a:gd name="connsiteY75" fmla="*/ 307862 h 720003"/>
              <a:gd name="connsiteX76" fmla="*/ 107142 w 635578"/>
              <a:gd name="connsiteY76" fmla="*/ 307298 h 720003"/>
              <a:gd name="connsiteX77" fmla="*/ 108089 w 635578"/>
              <a:gd name="connsiteY77" fmla="*/ 306658 h 720003"/>
              <a:gd name="connsiteX78" fmla="*/ 109205 w 635578"/>
              <a:gd name="connsiteY78" fmla="*/ 305847 h 720003"/>
              <a:gd name="connsiteX79" fmla="*/ 109879 w 635578"/>
              <a:gd name="connsiteY79" fmla="*/ 305345 h 720003"/>
              <a:gd name="connsiteX80" fmla="*/ 111662 w 635578"/>
              <a:gd name="connsiteY80" fmla="*/ 303902 h 720003"/>
              <a:gd name="connsiteX81" fmla="*/ 113470 w 635578"/>
              <a:gd name="connsiteY81" fmla="*/ 302275 h 720003"/>
              <a:gd name="connsiteX82" fmla="*/ 113791 w 635578"/>
              <a:gd name="connsiteY82" fmla="*/ 301957 h 720003"/>
              <a:gd name="connsiteX83" fmla="*/ 115182 w 635578"/>
              <a:gd name="connsiteY83" fmla="*/ 300569 h 720003"/>
              <a:gd name="connsiteX84" fmla="*/ 115536 w 635578"/>
              <a:gd name="connsiteY84" fmla="*/ 300182 h 720003"/>
              <a:gd name="connsiteX85" fmla="*/ 116823 w 635578"/>
              <a:gd name="connsiteY85" fmla="*/ 298755 h 720003"/>
              <a:gd name="connsiteX86" fmla="*/ 117070 w 635578"/>
              <a:gd name="connsiteY86" fmla="*/ 298457 h 720003"/>
              <a:gd name="connsiteX87" fmla="*/ 118392 w 635578"/>
              <a:gd name="connsiteY87" fmla="*/ 296823 h 720003"/>
              <a:gd name="connsiteX88" fmla="*/ 118482 w 635578"/>
              <a:gd name="connsiteY88" fmla="*/ 296703 h 720003"/>
              <a:gd name="connsiteX89" fmla="*/ 123528 w 635578"/>
              <a:gd name="connsiteY89" fmla="*/ 288420 h 720003"/>
              <a:gd name="connsiteX90" fmla="*/ 123647 w 635578"/>
              <a:gd name="connsiteY90" fmla="*/ 288207 h 720003"/>
              <a:gd name="connsiteX91" fmla="*/ 127927 w 635578"/>
              <a:gd name="connsiteY91" fmla="*/ 271998 h 720003"/>
              <a:gd name="connsiteX92" fmla="*/ 118339 w 635578"/>
              <a:gd name="connsiteY92" fmla="*/ 239749 h 720003"/>
              <a:gd name="connsiteX93" fmla="*/ 118278 w 635578"/>
              <a:gd name="connsiteY93" fmla="*/ 239676 h 720003"/>
              <a:gd name="connsiteX94" fmla="*/ 116864 w 635578"/>
              <a:gd name="connsiteY94" fmla="*/ 237936 h 720003"/>
              <a:gd name="connsiteX95" fmla="*/ 115258 w 635578"/>
              <a:gd name="connsiteY95" fmla="*/ 236156 h 720003"/>
              <a:gd name="connsiteX96" fmla="*/ 114715 w 635578"/>
              <a:gd name="connsiteY96" fmla="*/ 235605 h 720003"/>
              <a:gd name="connsiteX97" fmla="*/ 113563 w 635578"/>
              <a:gd name="connsiteY97" fmla="*/ 234458 h 720003"/>
              <a:gd name="connsiteX98" fmla="*/ 112911 w 635578"/>
              <a:gd name="connsiteY98" fmla="*/ 233855 h 720003"/>
              <a:gd name="connsiteX99" fmla="*/ 111769 w 635578"/>
              <a:gd name="connsiteY99" fmla="*/ 232837 h 720003"/>
              <a:gd name="connsiteX100" fmla="*/ 111095 w 635578"/>
              <a:gd name="connsiteY100" fmla="*/ 232269 h 720003"/>
              <a:gd name="connsiteX101" fmla="*/ 109866 w 635578"/>
              <a:gd name="connsiteY101" fmla="*/ 231287 h 720003"/>
              <a:gd name="connsiteX102" fmla="*/ 109228 w 635578"/>
              <a:gd name="connsiteY102" fmla="*/ 230798 h 720003"/>
              <a:gd name="connsiteX103" fmla="*/ 107809 w 635578"/>
              <a:gd name="connsiteY103" fmla="*/ 229785 h 720003"/>
              <a:gd name="connsiteX104" fmla="*/ 107295 w 635578"/>
              <a:gd name="connsiteY104" fmla="*/ 229428 h 720003"/>
              <a:gd name="connsiteX105" fmla="*/ 105303 w 635578"/>
              <a:gd name="connsiteY105" fmla="*/ 228161 h 720003"/>
              <a:gd name="connsiteX106" fmla="*/ 105300 w 635578"/>
              <a:gd name="connsiteY106" fmla="*/ 228160 h 720003"/>
              <a:gd name="connsiteX107" fmla="*/ 103178 w 635578"/>
              <a:gd name="connsiteY107" fmla="*/ 226967 h 720003"/>
              <a:gd name="connsiteX108" fmla="*/ 102755 w 635578"/>
              <a:gd name="connsiteY108" fmla="*/ 226754 h 720003"/>
              <a:gd name="connsiteX109" fmla="*/ 101083 w 635578"/>
              <a:gd name="connsiteY109" fmla="*/ 225928 h 720003"/>
              <a:gd name="connsiteX110" fmla="*/ 100309 w 635578"/>
              <a:gd name="connsiteY110" fmla="*/ 225582 h 720003"/>
              <a:gd name="connsiteX111" fmla="*/ 98956 w 635578"/>
              <a:gd name="connsiteY111" fmla="*/ 225003 h 720003"/>
              <a:gd name="connsiteX112" fmla="*/ 97995 w 635578"/>
              <a:gd name="connsiteY112" fmla="*/ 224625 h 720003"/>
              <a:gd name="connsiteX113" fmla="*/ 96813 w 635578"/>
              <a:gd name="connsiteY113" fmla="*/ 224193 h 720003"/>
              <a:gd name="connsiteX114" fmla="*/ 95690 w 635578"/>
              <a:gd name="connsiteY114" fmla="*/ 223812 h 720003"/>
              <a:gd name="connsiteX115" fmla="*/ 94687 w 635578"/>
              <a:gd name="connsiteY115" fmla="*/ 223504 h 720003"/>
              <a:gd name="connsiteX116" fmla="*/ 93374 w 635578"/>
              <a:gd name="connsiteY116" fmla="*/ 223125 h 720003"/>
              <a:gd name="connsiteX117" fmla="*/ 92676 w 635578"/>
              <a:gd name="connsiteY117" fmla="*/ 222953 h 720003"/>
              <a:gd name="connsiteX118" fmla="*/ 86738 w 635578"/>
              <a:gd name="connsiteY118" fmla="*/ 221857 h 720003"/>
              <a:gd name="connsiteX119" fmla="*/ 86678 w 635578"/>
              <a:gd name="connsiteY119" fmla="*/ 221846 h 720003"/>
              <a:gd name="connsiteX120" fmla="*/ 81248 w 635578"/>
              <a:gd name="connsiteY120" fmla="*/ 221524 h 720003"/>
              <a:gd name="connsiteX121" fmla="*/ 585324 w 635578"/>
              <a:gd name="connsiteY121" fmla="*/ 172066 h 720003"/>
              <a:gd name="connsiteX122" fmla="*/ 585324 w 635578"/>
              <a:gd name="connsiteY122" fmla="*/ 200015 h 720003"/>
              <a:gd name="connsiteX123" fmla="*/ 603348 w 635578"/>
              <a:gd name="connsiteY123" fmla="*/ 200015 h 720003"/>
              <a:gd name="connsiteX124" fmla="*/ 603348 w 635578"/>
              <a:gd name="connsiteY124" fmla="*/ 172066 h 720003"/>
              <a:gd name="connsiteX125" fmla="*/ 148028 w 635578"/>
              <a:gd name="connsiteY125" fmla="*/ 127907 h 720003"/>
              <a:gd name="connsiteX126" fmla="*/ 105265 w 635578"/>
              <a:gd name="connsiteY126" fmla="*/ 203207 h 720003"/>
              <a:gd name="connsiteX127" fmla="*/ 106322 w 635578"/>
              <a:gd name="connsiteY127" fmla="*/ 203619 h 720003"/>
              <a:gd name="connsiteX128" fmla="*/ 107286 w 635578"/>
              <a:gd name="connsiteY128" fmla="*/ 203996 h 720003"/>
              <a:gd name="connsiteX129" fmla="*/ 110232 w 635578"/>
              <a:gd name="connsiteY129" fmla="*/ 205260 h 720003"/>
              <a:gd name="connsiteX130" fmla="*/ 110344 w 635578"/>
              <a:gd name="connsiteY130" fmla="*/ 205310 h 720003"/>
              <a:gd name="connsiteX131" fmla="*/ 113508 w 635578"/>
              <a:gd name="connsiteY131" fmla="*/ 206872 h 720003"/>
              <a:gd name="connsiteX132" fmla="*/ 113988 w 635578"/>
              <a:gd name="connsiteY132" fmla="*/ 207131 h 720003"/>
              <a:gd name="connsiteX133" fmla="*/ 116582 w 635578"/>
              <a:gd name="connsiteY133" fmla="*/ 208590 h 720003"/>
              <a:gd name="connsiteX134" fmla="*/ 117159 w 635578"/>
              <a:gd name="connsiteY134" fmla="*/ 208934 h 720003"/>
              <a:gd name="connsiteX135" fmla="*/ 119983 w 635578"/>
              <a:gd name="connsiteY135" fmla="*/ 210729 h 720003"/>
              <a:gd name="connsiteX136" fmla="*/ 120064 w 635578"/>
              <a:gd name="connsiteY136" fmla="*/ 210781 h 720003"/>
              <a:gd name="connsiteX137" fmla="*/ 123008 w 635578"/>
              <a:gd name="connsiteY137" fmla="*/ 212884 h 720003"/>
              <a:gd name="connsiteX138" fmla="*/ 123304 w 635578"/>
              <a:gd name="connsiteY138" fmla="*/ 213114 h 720003"/>
              <a:gd name="connsiteX139" fmla="*/ 124909 w 635578"/>
              <a:gd name="connsiteY139" fmla="*/ 214360 h 720003"/>
              <a:gd name="connsiteX140" fmla="*/ 167653 w 635578"/>
              <a:gd name="connsiteY140" fmla="*/ 139092 h 720003"/>
              <a:gd name="connsiteX141" fmla="*/ 148748 w 635578"/>
              <a:gd name="connsiteY141" fmla="*/ 128464 h 720003"/>
              <a:gd name="connsiteX142" fmla="*/ 148028 w 635578"/>
              <a:gd name="connsiteY142" fmla="*/ 127907 h 720003"/>
              <a:gd name="connsiteX143" fmla="*/ 191639 w 635578"/>
              <a:gd name="connsiteY143" fmla="*/ 63849 h 720003"/>
              <a:gd name="connsiteX144" fmla="*/ 181506 w 635578"/>
              <a:gd name="connsiteY144" fmla="*/ 73984 h 720003"/>
              <a:gd name="connsiteX145" fmla="*/ 191639 w 635578"/>
              <a:gd name="connsiteY145" fmla="*/ 84120 h 720003"/>
              <a:gd name="connsiteX146" fmla="*/ 201774 w 635578"/>
              <a:gd name="connsiteY146" fmla="*/ 73984 h 720003"/>
              <a:gd name="connsiteX147" fmla="*/ 191639 w 635578"/>
              <a:gd name="connsiteY147" fmla="*/ 63849 h 720003"/>
              <a:gd name="connsiteX148" fmla="*/ 476358 w 635578"/>
              <a:gd name="connsiteY148" fmla="*/ 61584 h 720003"/>
              <a:gd name="connsiteX149" fmla="*/ 476358 w 635578"/>
              <a:gd name="connsiteY149" fmla="*/ 86383 h 720003"/>
              <a:gd name="connsiteX150" fmla="*/ 476358 w 635578"/>
              <a:gd name="connsiteY150" fmla="*/ 86385 h 720003"/>
              <a:gd name="connsiteX151" fmla="*/ 551137 w 635578"/>
              <a:gd name="connsiteY151" fmla="*/ 86385 h 720003"/>
              <a:gd name="connsiteX152" fmla="*/ 551137 w 635578"/>
              <a:gd name="connsiteY152" fmla="*/ 61584 h 720003"/>
              <a:gd name="connsiteX153" fmla="*/ 259914 w 635578"/>
              <a:gd name="connsiteY153" fmla="*/ 61583 h 720003"/>
              <a:gd name="connsiteX154" fmla="*/ 260100 w 635578"/>
              <a:gd name="connsiteY154" fmla="*/ 62751 h 720003"/>
              <a:gd name="connsiteX155" fmla="*/ 260283 w 635578"/>
              <a:gd name="connsiteY155" fmla="*/ 63900 h 720003"/>
              <a:gd name="connsiteX156" fmla="*/ 260565 w 635578"/>
              <a:gd name="connsiteY156" fmla="*/ 66123 h 720003"/>
              <a:gd name="connsiteX157" fmla="*/ 260691 w 635578"/>
              <a:gd name="connsiteY157" fmla="*/ 67236 h 720003"/>
              <a:gd name="connsiteX158" fmla="*/ 260872 w 635578"/>
              <a:gd name="connsiteY158" fmla="*/ 69615 h 720003"/>
              <a:gd name="connsiteX159" fmla="*/ 260938 w 635578"/>
              <a:gd name="connsiteY159" fmla="*/ 70604 h 720003"/>
              <a:gd name="connsiteX160" fmla="*/ 261024 w 635578"/>
              <a:gd name="connsiteY160" fmla="*/ 73984 h 720003"/>
              <a:gd name="connsiteX161" fmla="*/ 260938 w 635578"/>
              <a:gd name="connsiteY161" fmla="*/ 77363 h 720003"/>
              <a:gd name="connsiteX162" fmla="*/ 260872 w 635578"/>
              <a:gd name="connsiteY162" fmla="*/ 78358 h 720003"/>
              <a:gd name="connsiteX163" fmla="*/ 260691 w 635578"/>
              <a:gd name="connsiteY163" fmla="*/ 80729 h 720003"/>
              <a:gd name="connsiteX164" fmla="*/ 260564 w 635578"/>
              <a:gd name="connsiteY164" fmla="*/ 81858 h 720003"/>
              <a:gd name="connsiteX165" fmla="*/ 260284 w 635578"/>
              <a:gd name="connsiteY165" fmla="*/ 84059 h 720003"/>
              <a:gd name="connsiteX166" fmla="*/ 260099 w 635578"/>
              <a:gd name="connsiteY166" fmla="*/ 85234 h 720003"/>
              <a:gd name="connsiteX167" fmla="*/ 259914 w 635578"/>
              <a:gd name="connsiteY167" fmla="*/ 86382 h 720003"/>
              <a:gd name="connsiteX168" fmla="*/ 304288 w 635578"/>
              <a:gd name="connsiteY168" fmla="*/ 86382 h 720003"/>
              <a:gd name="connsiteX169" fmla="*/ 304288 w 635578"/>
              <a:gd name="connsiteY169" fmla="*/ 61583 h 720003"/>
              <a:gd name="connsiteX170" fmla="*/ 191639 w 635578"/>
              <a:gd name="connsiteY170" fmla="*/ 41259 h 720003"/>
              <a:gd name="connsiteX171" fmla="*/ 224366 w 635578"/>
              <a:gd name="connsiteY171" fmla="*/ 73985 h 720003"/>
              <a:gd name="connsiteX172" fmla="*/ 191639 w 635578"/>
              <a:gd name="connsiteY172" fmla="*/ 106713 h 720003"/>
              <a:gd name="connsiteX173" fmla="*/ 158915 w 635578"/>
              <a:gd name="connsiteY173" fmla="*/ 73985 h 720003"/>
              <a:gd name="connsiteX174" fmla="*/ 191639 w 635578"/>
              <a:gd name="connsiteY174" fmla="*/ 41259 h 720003"/>
              <a:gd name="connsiteX175" fmla="*/ 420631 w 635578"/>
              <a:gd name="connsiteY175" fmla="*/ 38053 h 720003"/>
              <a:gd name="connsiteX176" fmla="*/ 420631 w 635578"/>
              <a:gd name="connsiteY176" fmla="*/ 109915 h 720003"/>
              <a:gd name="connsiteX177" fmla="*/ 446989 w 635578"/>
              <a:gd name="connsiteY177" fmla="*/ 109915 h 720003"/>
              <a:gd name="connsiteX178" fmla="*/ 453767 w 635578"/>
              <a:gd name="connsiteY178" fmla="*/ 103137 h 720003"/>
              <a:gd name="connsiteX179" fmla="*/ 453767 w 635578"/>
              <a:gd name="connsiteY179" fmla="*/ 97680 h 720003"/>
              <a:gd name="connsiteX180" fmla="*/ 453767 w 635578"/>
              <a:gd name="connsiteY180" fmla="*/ 50287 h 720003"/>
              <a:gd name="connsiteX181" fmla="*/ 453767 w 635578"/>
              <a:gd name="connsiteY181" fmla="*/ 44831 h 720003"/>
              <a:gd name="connsiteX182" fmla="*/ 446989 w 635578"/>
              <a:gd name="connsiteY182" fmla="*/ 38053 h 720003"/>
              <a:gd name="connsiteX183" fmla="*/ 333661 w 635578"/>
              <a:gd name="connsiteY183" fmla="*/ 38053 h 720003"/>
              <a:gd name="connsiteX184" fmla="*/ 326882 w 635578"/>
              <a:gd name="connsiteY184" fmla="*/ 44831 h 720003"/>
              <a:gd name="connsiteX185" fmla="*/ 326882 w 635578"/>
              <a:gd name="connsiteY185" fmla="*/ 50287 h 720003"/>
              <a:gd name="connsiteX186" fmla="*/ 326882 w 635578"/>
              <a:gd name="connsiteY186" fmla="*/ 97678 h 720003"/>
              <a:gd name="connsiteX187" fmla="*/ 326882 w 635578"/>
              <a:gd name="connsiteY187" fmla="*/ 103137 h 720003"/>
              <a:gd name="connsiteX188" fmla="*/ 333661 w 635578"/>
              <a:gd name="connsiteY188" fmla="*/ 109915 h 720003"/>
              <a:gd name="connsiteX189" fmla="*/ 398040 w 635578"/>
              <a:gd name="connsiteY189" fmla="*/ 109915 h 720003"/>
              <a:gd name="connsiteX190" fmla="*/ 398040 w 635578"/>
              <a:gd name="connsiteY190" fmla="*/ 38053 h 720003"/>
              <a:gd name="connsiteX191" fmla="*/ 191637 w 635578"/>
              <a:gd name="connsiteY191" fmla="*/ 27184 h 720003"/>
              <a:gd name="connsiteX192" fmla="*/ 144845 w 635578"/>
              <a:gd name="connsiteY192" fmla="*/ 73979 h 720003"/>
              <a:gd name="connsiteX193" fmla="*/ 155351 w 635578"/>
              <a:gd name="connsiteY193" fmla="*/ 103480 h 720003"/>
              <a:gd name="connsiteX194" fmla="*/ 155634 w 635578"/>
              <a:gd name="connsiteY194" fmla="*/ 103829 h 720003"/>
              <a:gd name="connsiteX195" fmla="*/ 156749 w 635578"/>
              <a:gd name="connsiteY195" fmla="*/ 105116 h 720003"/>
              <a:gd name="connsiteX196" fmla="*/ 157182 w 635578"/>
              <a:gd name="connsiteY196" fmla="*/ 105600 h 720003"/>
              <a:gd name="connsiteX197" fmla="*/ 158192 w 635578"/>
              <a:gd name="connsiteY197" fmla="*/ 106658 h 720003"/>
              <a:gd name="connsiteX198" fmla="*/ 158858 w 635578"/>
              <a:gd name="connsiteY198" fmla="*/ 107332 h 720003"/>
              <a:gd name="connsiteX199" fmla="*/ 159692 w 635578"/>
              <a:gd name="connsiteY199" fmla="*/ 108127 h 720003"/>
              <a:gd name="connsiteX200" fmla="*/ 160665 w 635578"/>
              <a:gd name="connsiteY200" fmla="*/ 109014 h 720003"/>
              <a:gd name="connsiteX201" fmla="*/ 161262 w 635578"/>
              <a:gd name="connsiteY201" fmla="*/ 109530 h 720003"/>
              <a:gd name="connsiteX202" fmla="*/ 162593 w 635578"/>
              <a:gd name="connsiteY202" fmla="*/ 110627 h 720003"/>
              <a:gd name="connsiteX203" fmla="*/ 162908 w 635578"/>
              <a:gd name="connsiteY203" fmla="*/ 110874 h 720003"/>
              <a:gd name="connsiteX204" fmla="*/ 164628 w 635578"/>
              <a:gd name="connsiteY204" fmla="*/ 112154 h 720003"/>
              <a:gd name="connsiteX205" fmla="*/ 164633 w 635578"/>
              <a:gd name="connsiteY205" fmla="*/ 112157 h 720003"/>
              <a:gd name="connsiteX206" fmla="*/ 183794 w 635578"/>
              <a:gd name="connsiteY206" fmla="*/ 120102 h 720003"/>
              <a:gd name="connsiteX207" fmla="*/ 183867 w 635578"/>
              <a:gd name="connsiteY207" fmla="*/ 120116 h 720003"/>
              <a:gd name="connsiteX208" fmla="*/ 186090 w 635578"/>
              <a:gd name="connsiteY208" fmla="*/ 120434 h 720003"/>
              <a:gd name="connsiteX209" fmla="*/ 191635 w 635578"/>
              <a:gd name="connsiteY209" fmla="*/ 120774 h 720003"/>
              <a:gd name="connsiteX210" fmla="*/ 234512 w 635578"/>
              <a:gd name="connsiteY210" fmla="*/ 92689 h 720003"/>
              <a:gd name="connsiteX211" fmla="*/ 235087 w 635578"/>
              <a:gd name="connsiteY211" fmla="*/ 91309 h 720003"/>
              <a:gd name="connsiteX212" fmla="*/ 235412 w 635578"/>
              <a:gd name="connsiteY212" fmla="*/ 90484 h 720003"/>
              <a:gd name="connsiteX213" fmla="*/ 235912 w 635578"/>
              <a:gd name="connsiteY213" fmla="*/ 89083 h 720003"/>
              <a:gd name="connsiteX214" fmla="*/ 236211 w 635578"/>
              <a:gd name="connsiteY214" fmla="*/ 88204 h 720003"/>
              <a:gd name="connsiteX215" fmla="*/ 236604 w 635578"/>
              <a:gd name="connsiteY215" fmla="*/ 86887 h 720003"/>
              <a:gd name="connsiteX216" fmla="*/ 236890 w 635578"/>
              <a:gd name="connsiteY216" fmla="*/ 85881 h 720003"/>
              <a:gd name="connsiteX217" fmla="*/ 237178 w 635578"/>
              <a:gd name="connsiteY217" fmla="*/ 84689 h 720003"/>
              <a:gd name="connsiteX218" fmla="*/ 237445 w 635578"/>
              <a:gd name="connsiteY218" fmla="*/ 83541 h 720003"/>
              <a:gd name="connsiteX219" fmla="*/ 237649 w 635578"/>
              <a:gd name="connsiteY219" fmla="*/ 82443 h 720003"/>
              <a:gd name="connsiteX220" fmla="*/ 237876 w 635578"/>
              <a:gd name="connsiteY220" fmla="*/ 81186 h 720003"/>
              <a:gd name="connsiteX221" fmla="*/ 238018 w 635578"/>
              <a:gd name="connsiteY221" fmla="*/ 80111 h 720003"/>
              <a:gd name="connsiteX222" fmla="*/ 238184 w 635578"/>
              <a:gd name="connsiteY222" fmla="*/ 78809 h 720003"/>
              <a:gd name="connsiteX223" fmla="*/ 238281 w 635578"/>
              <a:gd name="connsiteY223" fmla="*/ 77580 h 720003"/>
              <a:gd name="connsiteX224" fmla="*/ 238369 w 635578"/>
              <a:gd name="connsiteY224" fmla="*/ 76411 h 720003"/>
              <a:gd name="connsiteX225" fmla="*/ 238431 w 635578"/>
              <a:gd name="connsiteY225" fmla="*/ 73981 h 720003"/>
              <a:gd name="connsiteX226" fmla="*/ 238368 w 635578"/>
              <a:gd name="connsiteY226" fmla="*/ 71551 h 720003"/>
              <a:gd name="connsiteX227" fmla="*/ 238278 w 635578"/>
              <a:gd name="connsiteY227" fmla="*/ 70365 h 720003"/>
              <a:gd name="connsiteX228" fmla="*/ 238182 w 635578"/>
              <a:gd name="connsiteY228" fmla="*/ 69155 h 720003"/>
              <a:gd name="connsiteX229" fmla="*/ 238012 w 635578"/>
              <a:gd name="connsiteY229" fmla="*/ 67822 h 720003"/>
              <a:gd name="connsiteX230" fmla="*/ 237876 w 635578"/>
              <a:gd name="connsiteY230" fmla="*/ 66781 h 720003"/>
              <a:gd name="connsiteX231" fmla="*/ 237644 w 635578"/>
              <a:gd name="connsiteY231" fmla="*/ 65485 h 720003"/>
              <a:gd name="connsiteX232" fmla="*/ 237448 w 635578"/>
              <a:gd name="connsiteY232" fmla="*/ 64429 h 720003"/>
              <a:gd name="connsiteX233" fmla="*/ 237173 w 635578"/>
              <a:gd name="connsiteY233" fmla="*/ 63238 h 720003"/>
              <a:gd name="connsiteX234" fmla="*/ 236895 w 635578"/>
              <a:gd name="connsiteY234" fmla="*/ 62090 h 720003"/>
              <a:gd name="connsiteX235" fmla="*/ 236596 w 635578"/>
              <a:gd name="connsiteY235" fmla="*/ 61038 h 720003"/>
              <a:gd name="connsiteX236" fmla="*/ 236218 w 635578"/>
              <a:gd name="connsiteY236" fmla="*/ 59770 h 720003"/>
              <a:gd name="connsiteX237" fmla="*/ 235903 w 635578"/>
              <a:gd name="connsiteY237" fmla="*/ 58840 h 720003"/>
              <a:gd name="connsiteX238" fmla="*/ 235422 w 635578"/>
              <a:gd name="connsiteY238" fmla="*/ 57490 h 720003"/>
              <a:gd name="connsiteX239" fmla="*/ 235077 w 635578"/>
              <a:gd name="connsiteY239" fmla="*/ 56616 h 720003"/>
              <a:gd name="connsiteX240" fmla="*/ 234525 w 635578"/>
              <a:gd name="connsiteY240" fmla="*/ 55288 h 720003"/>
              <a:gd name="connsiteX241" fmla="*/ 191637 w 635578"/>
              <a:gd name="connsiteY241" fmla="*/ 27184 h 720003"/>
              <a:gd name="connsiteX242" fmla="*/ 580507 w 635578"/>
              <a:gd name="connsiteY242" fmla="*/ 22591 h 720003"/>
              <a:gd name="connsiteX243" fmla="*/ 573729 w 635578"/>
              <a:gd name="connsiteY243" fmla="*/ 29370 h 720003"/>
              <a:gd name="connsiteX244" fmla="*/ 573729 w 635578"/>
              <a:gd name="connsiteY244" fmla="*/ 50287 h 720003"/>
              <a:gd name="connsiteX245" fmla="*/ 573729 w 635578"/>
              <a:gd name="connsiteY245" fmla="*/ 97678 h 720003"/>
              <a:gd name="connsiteX246" fmla="*/ 573729 w 635578"/>
              <a:gd name="connsiteY246" fmla="*/ 142699 h 720003"/>
              <a:gd name="connsiteX247" fmla="*/ 578127 w 635578"/>
              <a:gd name="connsiteY247" fmla="*/ 149023 h 720003"/>
              <a:gd name="connsiteX248" fmla="*/ 579265 w 635578"/>
              <a:gd name="connsiteY248" fmla="*/ 149352 h 720003"/>
              <a:gd name="connsiteX249" fmla="*/ 580507 w 635578"/>
              <a:gd name="connsiteY249" fmla="*/ 149477 h 720003"/>
              <a:gd name="connsiteX250" fmla="*/ 606210 w 635578"/>
              <a:gd name="connsiteY250" fmla="*/ 149477 h 720003"/>
              <a:gd name="connsiteX251" fmla="*/ 607442 w 635578"/>
              <a:gd name="connsiteY251" fmla="*/ 149352 h 720003"/>
              <a:gd name="connsiteX252" fmla="*/ 607660 w 635578"/>
              <a:gd name="connsiteY252" fmla="*/ 149311 h 720003"/>
              <a:gd name="connsiteX253" fmla="*/ 608743 w 635578"/>
              <a:gd name="connsiteY253" fmla="*/ 148974 h 720003"/>
              <a:gd name="connsiteX254" fmla="*/ 609013 w 635578"/>
              <a:gd name="connsiteY254" fmla="*/ 148850 h 720003"/>
              <a:gd name="connsiteX255" fmla="*/ 612987 w 635578"/>
              <a:gd name="connsiteY255" fmla="*/ 142698 h 720003"/>
              <a:gd name="connsiteX256" fmla="*/ 612988 w 635578"/>
              <a:gd name="connsiteY256" fmla="*/ 142698 h 720003"/>
              <a:gd name="connsiteX257" fmla="*/ 612988 w 635578"/>
              <a:gd name="connsiteY257" fmla="*/ 29370 h 720003"/>
              <a:gd name="connsiteX258" fmla="*/ 606210 w 635578"/>
              <a:gd name="connsiteY258" fmla="*/ 22591 h 720003"/>
              <a:gd name="connsiteX259" fmla="*/ 580507 w 635578"/>
              <a:gd name="connsiteY259" fmla="*/ 0 h 720003"/>
              <a:gd name="connsiteX260" fmla="*/ 606210 w 635578"/>
              <a:gd name="connsiteY260" fmla="*/ 0 h 720003"/>
              <a:gd name="connsiteX261" fmla="*/ 635578 w 635578"/>
              <a:gd name="connsiteY261" fmla="*/ 29370 h 720003"/>
              <a:gd name="connsiteX262" fmla="*/ 635578 w 635578"/>
              <a:gd name="connsiteY262" fmla="*/ 142698 h 720003"/>
              <a:gd name="connsiteX263" fmla="*/ 625938 w 635578"/>
              <a:gd name="connsiteY263" fmla="*/ 164392 h 720003"/>
              <a:gd name="connsiteX264" fmla="*/ 625938 w 635578"/>
              <a:gd name="connsiteY264" fmla="*/ 207696 h 720003"/>
              <a:gd name="connsiteX265" fmla="*/ 635577 w 635578"/>
              <a:gd name="connsiteY265" fmla="*/ 229388 h 720003"/>
              <a:gd name="connsiteX266" fmla="*/ 635577 w 635578"/>
              <a:gd name="connsiteY266" fmla="*/ 249341 h 720003"/>
              <a:gd name="connsiteX267" fmla="*/ 606207 w 635578"/>
              <a:gd name="connsiteY267" fmla="*/ 278710 h 720003"/>
              <a:gd name="connsiteX268" fmla="*/ 604652 w 635578"/>
              <a:gd name="connsiteY268" fmla="*/ 278710 h 720003"/>
              <a:gd name="connsiteX269" fmla="*/ 604652 w 635578"/>
              <a:gd name="connsiteY269" fmla="*/ 319793 h 720003"/>
              <a:gd name="connsiteX270" fmla="*/ 593356 w 635578"/>
              <a:gd name="connsiteY270" fmla="*/ 331089 h 720003"/>
              <a:gd name="connsiteX271" fmla="*/ 582059 w 635578"/>
              <a:gd name="connsiteY271" fmla="*/ 319793 h 720003"/>
              <a:gd name="connsiteX272" fmla="*/ 582059 w 635578"/>
              <a:gd name="connsiteY272" fmla="*/ 278710 h 720003"/>
              <a:gd name="connsiteX273" fmla="*/ 580504 w 635578"/>
              <a:gd name="connsiteY273" fmla="*/ 278710 h 720003"/>
              <a:gd name="connsiteX274" fmla="*/ 551134 w 635578"/>
              <a:gd name="connsiteY274" fmla="*/ 249341 h 720003"/>
              <a:gd name="connsiteX275" fmla="*/ 551134 w 635578"/>
              <a:gd name="connsiteY275" fmla="*/ 229390 h 720003"/>
              <a:gd name="connsiteX276" fmla="*/ 562730 w 635578"/>
              <a:gd name="connsiteY276" fmla="*/ 206065 h 720003"/>
              <a:gd name="connsiteX277" fmla="*/ 562730 w 635578"/>
              <a:gd name="connsiteY277" fmla="*/ 166029 h 720003"/>
              <a:gd name="connsiteX278" fmla="*/ 551134 w 635578"/>
              <a:gd name="connsiteY278" fmla="*/ 142703 h 720003"/>
              <a:gd name="connsiteX279" fmla="*/ 551134 w 635578"/>
              <a:gd name="connsiteY279" fmla="*/ 108980 h 720003"/>
              <a:gd name="connsiteX280" fmla="*/ 475769 w 635578"/>
              <a:gd name="connsiteY280" fmla="*/ 108980 h 720003"/>
              <a:gd name="connsiteX281" fmla="*/ 446986 w 635578"/>
              <a:gd name="connsiteY281" fmla="*/ 132514 h 720003"/>
              <a:gd name="connsiteX282" fmla="*/ 409334 w 635578"/>
              <a:gd name="connsiteY282" fmla="*/ 132514 h 720003"/>
              <a:gd name="connsiteX283" fmla="*/ 333658 w 635578"/>
              <a:gd name="connsiteY283" fmla="*/ 132514 h 720003"/>
              <a:gd name="connsiteX284" fmla="*/ 304875 w 635578"/>
              <a:gd name="connsiteY284" fmla="*/ 108980 h 720003"/>
              <a:gd name="connsiteX285" fmla="*/ 251515 w 635578"/>
              <a:gd name="connsiteY285" fmla="*/ 108980 h 720003"/>
              <a:gd name="connsiteX286" fmla="*/ 191635 w 635578"/>
              <a:gd name="connsiteY286" fmla="*/ 143374 h 720003"/>
              <a:gd name="connsiteX287" fmla="*/ 191209 w 635578"/>
              <a:gd name="connsiteY287" fmla="*/ 143363 h 720003"/>
              <a:gd name="connsiteX288" fmla="*/ 140640 w 635578"/>
              <a:gd name="connsiteY288" fmla="*/ 232410 h 720003"/>
              <a:gd name="connsiteX289" fmla="*/ 150445 w 635578"/>
              <a:gd name="connsiteY289" fmla="*/ 273781 h 720003"/>
              <a:gd name="connsiteX290" fmla="*/ 146801 w 635578"/>
              <a:gd name="connsiteY290" fmla="*/ 291187 h 720003"/>
              <a:gd name="connsiteX291" fmla="*/ 184868 w 635578"/>
              <a:gd name="connsiteY291" fmla="*/ 335775 h 720003"/>
              <a:gd name="connsiteX292" fmla="*/ 183613 w 635578"/>
              <a:gd name="connsiteY292" fmla="*/ 351700 h 720003"/>
              <a:gd name="connsiteX293" fmla="*/ 167687 w 635578"/>
              <a:gd name="connsiteY293" fmla="*/ 350445 h 720003"/>
              <a:gd name="connsiteX294" fmla="*/ 135038 w 635578"/>
              <a:gd name="connsiteY294" fmla="*/ 312200 h 720003"/>
              <a:gd name="connsiteX295" fmla="*/ 134589 w 635578"/>
              <a:gd name="connsiteY295" fmla="*/ 312725 h 720003"/>
              <a:gd name="connsiteX296" fmla="*/ 133252 w 635578"/>
              <a:gd name="connsiteY296" fmla="*/ 314290 h 720003"/>
              <a:gd name="connsiteX297" fmla="*/ 132240 w 635578"/>
              <a:gd name="connsiteY297" fmla="*/ 315394 h 720003"/>
              <a:gd name="connsiteX298" fmla="*/ 131092 w 635578"/>
              <a:gd name="connsiteY298" fmla="*/ 316620 h 720003"/>
              <a:gd name="connsiteX299" fmla="*/ 129710 w 635578"/>
              <a:gd name="connsiteY299" fmla="*/ 317987 h 720003"/>
              <a:gd name="connsiteX300" fmla="*/ 128777 w 635578"/>
              <a:gd name="connsiteY300" fmla="*/ 318897 h 720003"/>
              <a:gd name="connsiteX301" fmla="*/ 126329 w 635578"/>
              <a:gd name="connsiteY301" fmla="*/ 321093 h 720003"/>
              <a:gd name="connsiteX302" fmla="*/ 116177 w 635578"/>
              <a:gd name="connsiteY302" fmla="*/ 328303 h 720003"/>
              <a:gd name="connsiteX303" fmla="*/ 218974 w 635578"/>
              <a:gd name="connsiteY303" fmla="*/ 448710 h 720003"/>
              <a:gd name="connsiteX304" fmla="*/ 237448 w 635578"/>
              <a:gd name="connsiteY304" fmla="*/ 432152 h 720003"/>
              <a:gd name="connsiteX305" fmla="*/ 191949 w 635578"/>
              <a:gd name="connsiteY305" fmla="*/ 378859 h 720003"/>
              <a:gd name="connsiteX306" fmla="*/ 193205 w 635578"/>
              <a:gd name="connsiteY306" fmla="*/ 362933 h 720003"/>
              <a:gd name="connsiteX307" fmla="*/ 209130 w 635578"/>
              <a:gd name="connsiteY307" fmla="*/ 364189 h 720003"/>
              <a:gd name="connsiteX308" fmla="*/ 259151 w 635578"/>
              <a:gd name="connsiteY308" fmla="*/ 422776 h 720003"/>
              <a:gd name="connsiteX309" fmla="*/ 277876 w 635578"/>
              <a:gd name="connsiteY309" fmla="*/ 420422 h 720003"/>
              <a:gd name="connsiteX310" fmla="*/ 353310 w 635578"/>
              <a:gd name="connsiteY310" fmla="*/ 495851 h 720003"/>
              <a:gd name="connsiteX311" fmla="*/ 353310 w 635578"/>
              <a:gd name="connsiteY311" fmla="*/ 612627 h 720003"/>
              <a:gd name="connsiteX312" fmla="*/ 428972 w 635578"/>
              <a:gd name="connsiteY312" fmla="*/ 612627 h 720003"/>
              <a:gd name="connsiteX313" fmla="*/ 438793 w 635578"/>
              <a:gd name="connsiteY313" fmla="*/ 618341 h 720003"/>
              <a:gd name="connsiteX314" fmla="*/ 459642 w 635578"/>
              <a:gd name="connsiteY314" fmla="*/ 655019 h 720003"/>
              <a:gd name="connsiteX315" fmla="*/ 525581 w 635578"/>
              <a:gd name="connsiteY315" fmla="*/ 655019 h 720003"/>
              <a:gd name="connsiteX316" fmla="*/ 555754 w 635578"/>
              <a:gd name="connsiteY316" fmla="*/ 685191 h 720003"/>
              <a:gd name="connsiteX317" fmla="*/ 555754 w 635578"/>
              <a:gd name="connsiteY317" fmla="*/ 689830 h 720003"/>
              <a:gd name="connsiteX318" fmla="*/ 525581 w 635578"/>
              <a:gd name="connsiteY318" fmla="*/ 720003 h 720003"/>
              <a:gd name="connsiteX319" fmla="*/ 473456 w 635578"/>
              <a:gd name="connsiteY319" fmla="*/ 720003 h 720003"/>
              <a:gd name="connsiteX320" fmla="*/ 462159 w 635578"/>
              <a:gd name="connsiteY320" fmla="*/ 708706 h 720003"/>
              <a:gd name="connsiteX321" fmla="*/ 473456 w 635578"/>
              <a:gd name="connsiteY321" fmla="*/ 697410 h 720003"/>
              <a:gd name="connsiteX322" fmla="*/ 525581 w 635578"/>
              <a:gd name="connsiteY322" fmla="*/ 697410 h 720003"/>
              <a:gd name="connsiteX323" fmla="*/ 533161 w 635578"/>
              <a:gd name="connsiteY323" fmla="*/ 689830 h 720003"/>
              <a:gd name="connsiteX324" fmla="*/ 533161 w 635578"/>
              <a:gd name="connsiteY324" fmla="*/ 685191 h 720003"/>
              <a:gd name="connsiteX325" fmla="*/ 525581 w 635578"/>
              <a:gd name="connsiteY325" fmla="*/ 677611 h 720003"/>
              <a:gd name="connsiteX326" fmla="*/ 453105 w 635578"/>
              <a:gd name="connsiteY326" fmla="*/ 677611 h 720003"/>
              <a:gd name="connsiteX327" fmla="*/ 453082 w 635578"/>
              <a:gd name="connsiteY327" fmla="*/ 677613 h 720003"/>
              <a:gd name="connsiteX328" fmla="*/ 453060 w 635578"/>
              <a:gd name="connsiteY328" fmla="*/ 677611 h 720003"/>
              <a:gd name="connsiteX329" fmla="*/ 102473 w 635578"/>
              <a:gd name="connsiteY329" fmla="*/ 677611 h 720003"/>
              <a:gd name="connsiteX330" fmla="*/ 102447 w 635578"/>
              <a:gd name="connsiteY330" fmla="*/ 677611 h 720003"/>
              <a:gd name="connsiteX331" fmla="*/ 30173 w 635578"/>
              <a:gd name="connsiteY331" fmla="*/ 677611 h 720003"/>
              <a:gd name="connsiteX332" fmla="*/ 22593 w 635578"/>
              <a:gd name="connsiteY332" fmla="*/ 685191 h 720003"/>
              <a:gd name="connsiteX333" fmla="*/ 22593 w 635578"/>
              <a:gd name="connsiteY333" fmla="*/ 689830 h 720003"/>
              <a:gd name="connsiteX334" fmla="*/ 30173 w 635578"/>
              <a:gd name="connsiteY334" fmla="*/ 697410 h 720003"/>
              <a:gd name="connsiteX335" fmla="*/ 435304 w 635578"/>
              <a:gd name="connsiteY335" fmla="*/ 697410 h 720003"/>
              <a:gd name="connsiteX336" fmla="*/ 446601 w 635578"/>
              <a:gd name="connsiteY336" fmla="*/ 708706 h 720003"/>
              <a:gd name="connsiteX337" fmla="*/ 435304 w 635578"/>
              <a:gd name="connsiteY337" fmla="*/ 720003 h 720003"/>
              <a:gd name="connsiteX338" fmla="*/ 30173 w 635578"/>
              <a:gd name="connsiteY338" fmla="*/ 720003 h 720003"/>
              <a:gd name="connsiteX339" fmla="*/ 0 w 635578"/>
              <a:gd name="connsiteY339" fmla="*/ 689830 h 720003"/>
              <a:gd name="connsiteX340" fmla="*/ 0 w 635578"/>
              <a:gd name="connsiteY340" fmla="*/ 685191 h 720003"/>
              <a:gd name="connsiteX341" fmla="*/ 30173 w 635578"/>
              <a:gd name="connsiteY341" fmla="*/ 655019 h 720003"/>
              <a:gd name="connsiteX342" fmla="*/ 96107 w 635578"/>
              <a:gd name="connsiteY342" fmla="*/ 655019 h 720003"/>
              <a:gd name="connsiteX343" fmla="*/ 116956 w 635578"/>
              <a:gd name="connsiteY343" fmla="*/ 618339 h 720003"/>
              <a:gd name="connsiteX344" fmla="*/ 126778 w 635578"/>
              <a:gd name="connsiteY344" fmla="*/ 612626 h 720003"/>
              <a:gd name="connsiteX345" fmla="*/ 202445 w 635578"/>
              <a:gd name="connsiteY345" fmla="*/ 612626 h 720003"/>
              <a:gd name="connsiteX346" fmla="*/ 202445 w 635578"/>
              <a:gd name="connsiteY346" fmla="*/ 550665 h 720003"/>
              <a:gd name="connsiteX347" fmla="*/ 66784 w 635578"/>
              <a:gd name="connsiteY347" fmla="*/ 409192 h 720003"/>
              <a:gd name="connsiteX348" fmla="*/ 43602 w 635578"/>
              <a:gd name="connsiteY348" fmla="*/ 326566 h 720003"/>
              <a:gd name="connsiteX349" fmla="*/ 28506 w 635578"/>
              <a:gd name="connsiteY349" fmla="*/ 313373 h 720003"/>
              <a:gd name="connsiteX350" fmla="*/ 12106 w 635578"/>
              <a:gd name="connsiteY350" fmla="*/ 262860 h 720003"/>
              <a:gd name="connsiteX351" fmla="*/ 36226 w 635578"/>
              <a:gd name="connsiteY351" fmla="*/ 215549 h 720003"/>
              <a:gd name="connsiteX352" fmla="*/ 81250 w 635578"/>
              <a:gd name="connsiteY352" fmla="*/ 198934 h 720003"/>
              <a:gd name="connsiteX353" fmla="*/ 81705 w 635578"/>
              <a:gd name="connsiteY353" fmla="*/ 198946 h 720003"/>
              <a:gd name="connsiteX354" fmla="*/ 132283 w 635578"/>
              <a:gd name="connsiteY354" fmla="*/ 109883 h 720003"/>
              <a:gd name="connsiteX355" fmla="*/ 122255 w 635578"/>
              <a:gd name="connsiteY355" fmla="*/ 73984 h 720003"/>
              <a:gd name="connsiteX356" fmla="*/ 191638 w 635578"/>
              <a:gd name="connsiteY356" fmla="*/ 4598 h 720003"/>
              <a:gd name="connsiteX357" fmla="*/ 251518 w 635578"/>
              <a:gd name="connsiteY357" fmla="*/ 38993 h 720003"/>
              <a:gd name="connsiteX358" fmla="*/ 304879 w 635578"/>
              <a:gd name="connsiteY358" fmla="*/ 38993 h 720003"/>
              <a:gd name="connsiteX359" fmla="*/ 333661 w 635578"/>
              <a:gd name="connsiteY359" fmla="*/ 15463 h 720003"/>
              <a:gd name="connsiteX360" fmla="*/ 409336 w 635578"/>
              <a:gd name="connsiteY360" fmla="*/ 15463 h 720003"/>
              <a:gd name="connsiteX361" fmla="*/ 446990 w 635578"/>
              <a:gd name="connsiteY361" fmla="*/ 15463 h 720003"/>
              <a:gd name="connsiteX362" fmla="*/ 475772 w 635578"/>
              <a:gd name="connsiteY362" fmla="*/ 38993 h 720003"/>
              <a:gd name="connsiteX363" fmla="*/ 551137 w 635578"/>
              <a:gd name="connsiteY363" fmla="*/ 38993 h 720003"/>
              <a:gd name="connsiteX364" fmla="*/ 551137 w 635578"/>
              <a:gd name="connsiteY364" fmla="*/ 29370 h 720003"/>
              <a:gd name="connsiteX365" fmla="*/ 580507 w 635578"/>
              <a:gd name="connsiteY365" fmla="*/ 0 h 72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</a:cxnLst>
            <a:rect l="l" t="t" r="r" b="b"/>
            <a:pathLst>
              <a:path w="635578" h="720003">
                <a:moveTo>
                  <a:pt x="133350" y="635217"/>
                </a:moveTo>
                <a:lnTo>
                  <a:pt x="122095" y="655017"/>
                </a:lnTo>
                <a:lnTo>
                  <a:pt x="433658" y="655017"/>
                </a:lnTo>
                <a:lnTo>
                  <a:pt x="422403" y="635217"/>
                </a:lnTo>
                <a:lnTo>
                  <a:pt x="342015" y="635217"/>
                </a:lnTo>
                <a:lnTo>
                  <a:pt x="213742" y="635217"/>
                </a:lnTo>
                <a:close/>
                <a:moveTo>
                  <a:pt x="277878" y="487387"/>
                </a:moveTo>
                <a:cubicBezTo>
                  <a:pt x="272289" y="487387"/>
                  <a:pt x="267742" y="491934"/>
                  <a:pt x="267742" y="497523"/>
                </a:cubicBezTo>
                <a:cubicBezTo>
                  <a:pt x="267742" y="503111"/>
                  <a:pt x="272290" y="507658"/>
                  <a:pt x="277878" y="507658"/>
                </a:cubicBezTo>
                <a:cubicBezTo>
                  <a:pt x="283465" y="507658"/>
                  <a:pt x="288010" y="503111"/>
                  <a:pt x="288010" y="497523"/>
                </a:cubicBezTo>
                <a:cubicBezTo>
                  <a:pt x="288010" y="491934"/>
                  <a:pt x="283464" y="487387"/>
                  <a:pt x="277878" y="487387"/>
                </a:cubicBezTo>
                <a:close/>
                <a:moveTo>
                  <a:pt x="277878" y="464794"/>
                </a:moveTo>
                <a:cubicBezTo>
                  <a:pt x="295923" y="464794"/>
                  <a:pt x="310602" y="479475"/>
                  <a:pt x="310602" y="497521"/>
                </a:cubicBezTo>
                <a:cubicBezTo>
                  <a:pt x="310602" y="515568"/>
                  <a:pt x="295922" y="530248"/>
                  <a:pt x="277878" y="530248"/>
                </a:cubicBezTo>
                <a:cubicBezTo>
                  <a:pt x="259832" y="530248"/>
                  <a:pt x="245151" y="515568"/>
                  <a:pt x="245151" y="497521"/>
                </a:cubicBezTo>
                <a:cubicBezTo>
                  <a:pt x="245151" y="479474"/>
                  <a:pt x="259832" y="464794"/>
                  <a:pt x="277878" y="464794"/>
                </a:cubicBezTo>
                <a:close/>
                <a:moveTo>
                  <a:pt x="277876" y="443012"/>
                </a:moveTo>
                <a:cubicBezTo>
                  <a:pt x="248740" y="443012"/>
                  <a:pt x="225037" y="466713"/>
                  <a:pt x="225037" y="495849"/>
                </a:cubicBezTo>
                <a:lnTo>
                  <a:pt x="225035" y="495849"/>
                </a:lnTo>
                <a:lnTo>
                  <a:pt x="225035" y="612626"/>
                </a:lnTo>
                <a:lnTo>
                  <a:pt x="330717" y="612626"/>
                </a:lnTo>
                <a:lnTo>
                  <a:pt x="330717" y="495849"/>
                </a:lnTo>
                <a:cubicBezTo>
                  <a:pt x="330717" y="466713"/>
                  <a:pt x="307014" y="443012"/>
                  <a:pt x="277876" y="443012"/>
                </a:cubicBezTo>
                <a:close/>
                <a:moveTo>
                  <a:pt x="67866" y="336371"/>
                </a:moveTo>
                <a:cubicBezTo>
                  <a:pt x="70492" y="351354"/>
                  <a:pt x="76081" y="374733"/>
                  <a:pt x="87794" y="400839"/>
                </a:cubicBezTo>
                <a:cubicBezTo>
                  <a:pt x="111975" y="454728"/>
                  <a:pt x="150498" y="496470"/>
                  <a:pt x="202444" y="525142"/>
                </a:cubicBezTo>
                <a:lnTo>
                  <a:pt x="202444" y="495847"/>
                </a:lnTo>
                <a:cubicBezTo>
                  <a:pt x="202444" y="486637"/>
                  <a:pt x="204110" y="477811"/>
                  <a:pt x="207145" y="469645"/>
                </a:cubicBezTo>
                <a:lnTo>
                  <a:pt x="93563" y="336604"/>
                </a:lnTo>
                <a:cubicBezTo>
                  <a:pt x="89537" y="337330"/>
                  <a:pt x="85434" y="337703"/>
                  <a:pt x="81300" y="337703"/>
                </a:cubicBezTo>
                <a:cubicBezTo>
                  <a:pt x="76746" y="337703"/>
                  <a:pt x="72253" y="337234"/>
                  <a:pt x="67866" y="336371"/>
                </a:cubicBezTo>
                <a:close/>
                <a:moveTo>
                  <a:pt x="81265" y="258185"/>
                </a:moveTo>
                <a:cubicBezTo>
                  <a:pt x="79563" y="258185"/>
                  <a:pt x="77047" y="258605"/>
                  <a:pt x="74696" y="260610"/>
                </a:cubicBezTo>
                <a:cubicBezTo>
                  <a:pt x="70447" y="264238"/>
                  <a:pt x="69941" y="270650"/>
                  <a:pt x="73569" y="274898"/>
                </a:cubicBezTo>
                <a:cubicBezTo>
                  <a:pt x="75497" y="277156"/>
                  <a:pt x="78311" y="278451"/>
                  <a:pt x="81288" y="278451"/>
                </a:cubicBezTo>
                <a:cubicBezTo>
                  <a:pt x="82988" y="278451"/>
                  <a:pt x="85507" y="278030"/>
                  <a:pt x="87858" y="276026"/>
                </a:cubicBezTo>
                <a:cubicBezTo>
                  <a:pt x="92105" y="272399"/>
                  <a:pt x="92610" y="265991"/>
                  <a:pt x="88983" y="261738"/>
                </a:cubicBezTo>
                <a:cubicBezTo>
                  <a:pt x="87055" y="259480"/>
                  <a:pt x="84241" y="258185"/>
                  <a:pt x="81265" y="258185"/>
                </a:cubicBezTo>
                <a:close/>
                <a:moveTo>
                  <a:pt x="81267" y="235595"/>
                </a:moveTo>
                <a:cubicBezTo>
                  <a:pt x="90862" y="235595"/>
                  <a:pt x="99938" y="239777"/>
                  <a:pt x="106164" y="247071"/>
                </a:cubicBezTo>
                <a:cubicBezTo>
                  <a:pt x="117881" y="260799"/>
                  <a:pt x="116247" y="281496"/>
                  <a:pt x="102525" y="293209"/>
                </a:cubicBezTo>
                <a:cubicBezTo>
                  <a:pt x="96606" y="298261"/>
                  <a:pt x="89064" y="301044"/>
                  <a:pt x="81288" y="301044"/>
                </a:cubicBezTo>
                <a:cubicBezTo>
                  <a:pt x="71691" y="301044"/>
                  <a:pt x="62617" y="296861"/>
                  <a:pt x="56389" y="289569"/>
                </a:cubicBezTo>
                <a:cubicBezTo>
                  <a:pt x="44674" y="275847"/>
                  <a:pt x="46305" y="255148"/>
                  <a:pt x="60029" y="243431"/>
                </a:cubicBezTo>
                <a:cubicBezTo>
                  <a:pt x="65949" y="238377"/>
                  <a:pt x="73491" y="235595"/>
                  <a:pt x="81267" y="235595"/>
                </a:cubicBezTo>
                <a:close/>
                <a:moveTo>
                  <a:pt x="580505" y="222608"/>
                </a:moveTo>
                <a:cubicBezTo>
                  <a:pt x="580079" y="222608"/>
                  <a:pt x="579664" y="222657"/>
                  <a:pt x="579259" y="222733"/>
                </a:cubicBezTo>
                <a:cubicBezTo>
                  <a:pt x="578909" y="222802"/>
                  <a:pt x="578559" y="222907"/>
                  <a:pt x="578213" y="223034"/>
                </a:cubicBezTo>
                <a:cubicBezTo>
                  <a:pt x="575606" y="223979"/>
                  <a:pt x="573727" y="226455"/>
                  <a:pt x="573727" y="229385"/>
                </a:cubicBezTo>
                <a:lnTo>
                  <a:pt x="573727" y="249335"/>
                </a:lnTo>
                <a:cubicBezTo>
                  <a:pt x="573727" y="253073"/>
                  <a:pt x="576769" y="256113"/>
                  <a:pt x="580505" y="256113"/>
                </a:cubicBezTo>
                <a:lnTo>
                  <a:pt x="606209" y="256113"/>
                </a:lnTo>
                <a:cubicBezTo>
                  <a:pt x="609947" y="256113"/>
                  <a:pt x="612987" y="253072"/>
                  <a:pt x="612987" y="249335"/>
                </a:cubicBezTo>
                <a:lnTo>
                  <a:pt x="612985" y="249335"/>
                </a:lnTo>
                <a:lnTo>
                  <a:pt x="612985" y="229386"/>
                </a:lnTo>
                <a:cubicBezTo>
                  <a:pt x="612985" y="226651"/>
                  <a:pt x="611350" y="224304"/>
                  <a:pt x="609013" y="223234"/>
                </a:cubicBezTo>
                <a:cubicBezTo>
                  <a:pt x="608923" y="223192"/>
                  <a:pt x="608833" y="223148"/>
                  <a:pt x="608741" y="223110"/>
                </a:cubicBezTo>
                <a:cubicBezTo>
                  <a:pt x="608394" y="222969"/>
                  <a:pt x="608033" y="222855"/>
                  <a:pt x="607659" y="222774"/>
                </a:cubicBezTo>
                <a:cubicBezTo>
                  <a:pt x="607587" y="222757"/>
                  <a:pt x="607512" y="222747"/>
                  <a:pt x="607441" y="222733"/>
                </a:cubicBezTo>
                <a:cubicBezTo>
                  <a:pt x="607040" y="222657"/>
                  <a:pt x="606631" y="222608"/>
                  <a:pt x="606209" y="222608"/>
                </a:cubicBezTo>
                <a:close/>
                <a:moveTo>
                  <a:pt x="81248" y="221524"/>
                </a:moveTo>
                <a:cubicBezTo>
                  <a:pt x="70137" y="221524"/>
                  <a:pt x="59356" y="225502"/>
                  <a:pt x="50894" y="232729"/>
                </a:cubicBezTo>
                <a:cubicBezTo>
                  <a:pt x="41386" y="240843"/>
                  <a:pt x="35609" y="252177"/>
                  <a:pt x="34626" y="264637"/>
                </a:cubicBezTo>
                <a:cubicBezTo>
                  <a:pt x="33643" y="277096"/>
                  <a:pt x="37571" y="289195"/>
                  <a:pt x="45688" y="298700"/>
                </a:cubicBezTo>
                <a:cubicBezTo>
                  <a:pt x="54591" y="309129"/>
                  <a:pt x="67572" y="315110"/>
                  <a:pt x="81301" y="315110"/>
                </a:cubicBezTo>
                <a:cubicBezTo>
                  <a:pt x="85940" y="315110"/>
                  <a:pt x="90520" y="314405"/>
                  <a:pt x="94902" y="313071"/>
                </a:cubicBezTo>
                <a:cubicBezTo>
                  <a:pt x="95370" y="312929"/>
                  <a:pt x="95835" y="312777"/>
                  <a:pt x="96297" y="312621"/>
                </a:cubicBezTo>
                <a:cubicBezTo>
                  <a:pt x="96590" y="312522"/>
                  <a:pt x="96884" y="312424"/>
                  <a:pt x="97176" y="312318"/>
                </a:cubicBezTo>
                <a:cubicBezTo>
                  <a:pt x="97564" y="312178"/>
                  <a:pt x="97947" y="312027"/>
                  <a:pt x="98331" y="311877"/>
                </a:cubicBezTo>
                <a:cubicBezTo>
                  <a:pt x="98674" y="311742"/>
                  <a:pt x="99018" y="311614"/>
                  <a:pt x="99357" y="311472"/>
                </a:cubicBezTo>
                <a:cubicBezTo>
                  <a:pt x="99515" y="311406"/>
                  <a:pt x="99671" y="311331"/>
                  <a:pt x="99827" y="311264"/>
                </a:cubicBezTo>
                <a:cubicBezTo>
                  <a:pt x="100785" y="310849"/>
                  <a:pt x="101728" y="310403"/>
                  <a:pt x="102658" y="309926"/>
                </a:cubicBezTo>
                <a:cubicBezTo>
                  <a:pt x="102833" y="309835"/>
                  <a:pt x="103009" y="309750"/>
                  <a:pt x="103182" y="309659"/>
                </a:cubicBezTo>
                <a:cubicBezTo>
                  <a:pt x="103607" y="309434"/>
                  <a:pt x="104025" y="309196"/>
                  <a:pt x="104442" y="308959"/>
                </a:cubicBezTo>
                <a:cubicBezTo>
                  <a:pt x="104683" y="308824"/>
                  <a:pt x="104920" y="308689"/>
                  <a:pt x="105157" y="308548"/>
                </a:cubicBezTo>
                <a:cubicBezTo>
                  <a:pt x="105533" y="308326"/>
                  <a:pt x="105906" y="308095"/>
                  <a:pt x="106275" y="307862"/>
                </a:cubicBezTo>
                <a:cubicBezTo>
                  <a:pt x="106567" y="307676"/>
                  <a:pt x="106854" y="307489"/>
                  <a:pt x="107142" y="307298"/>
                </a:cubicBezTo>
                <a:cubicBezTo>
                  <a:pt x="107460" y="307088"/>
                  <a:pt x="107776" y="306876"/>
                  <a:pt x="108089" y="306658"/>
                </a:cubicBezTo>
                <a:cubicBezTo>
                  <a:pt x="108465" y="306395"/>
                  <a:pt x="108837" y="306122"/>
                  <a:pt x="109205" y="305847"/>
                </a:cubicBezTo>
                <a:cubicBezTo>
                  <a:pt x="109430" y="305679"/>
                  <a:pt x="109658" y="305516"/>
                  <a:pt x="109879" y="305345"/>
                </a:cubicBezTo>
                <a:cubicBezTo>
                  <a:pt x="110482" y="304879"/>
                  <a:pt x="111077" y="304400"/>
                  <a:pt x="111662" y="303902"/>
                </a:cubicBezTo>
                <a:cubicBezTo>
                  <a:pt x="112281" y="303373"/>
                  <a:pt x="112883" y="302830"/>
                  <a:pt x="113470" y="302275"/>
                </a:cubicBezTo>
                <a:cubicBezTo>
                  <a:pt x="113579" y="302171"/>
                  <a:pt x="113683" y="302063"/>
                  <a:pt x="113791" y="301957"/>
                </a:cubicBezTo>
                <a:cubicBezTo>
                  <a:pt x="114263" y="301503"/>
                  <a:pt x="114730" y="301042"/>
                  <a:pt x="115182" y="300569"/>
                </a:cubicBezTo>
                <a:cubicBezTo>
                  <a:pt x="115303" y="300443"/>
                  <a:pt x="115417" y="300310"/>
                  <a:pt x="115536" y="300182"/>
                </a:cubicBezTo>
                <a:cubicBezTo>
                  <a:pt x="115975" y="299713"/>
                  <a:pt x="116407" y="299240"/>
                  <a:pt x="116823" y="298755"/>
                </a:cubicBezTo>
                <a:cubicBezTo>
                  <a:pt x="116907" y="298657"/>
                  <a:pt x="116987" y="298555"/>
                  <a:pt x="117070" y="298457"/>
                </a:cubicBezTo>
                <a:cubicBezTo>
                  <a:pt x="117522" y="297921"/>
                  <a:pt x="117966" y="297378"/>
                  <a:pt x="118392" y="296823"/>
                </a:cubicBezTo>
                <a:cubicBezTo>
                  <a:pt x="118423" y="296783"/>
                  <a:pt x="118453" y="296743"/>
                  <a:pt x="118482" y="296703"/>
                </a:cubicBezTo>
                <a:cubicBezTo>
                  <a:pt x="120437" y="294140"/>
                  <a:pt x="122126" y="291374"/>
                  <a:pt x="123528" y="288420"/>
                </a:cubicBezTo>
                <a:cubicBezTo>
                  <a:pt x="123564" y="288347"/>
                  <a:pt x="123611" y="288280"/>
                  <a:pt x="123647" y="288207"/>
                </a:cubicBezTo>
                <a:cubicBezTo>
                  <a:pt x="126008" y="283174"/>
                  <a:pt x="127477" y="277706"/>
                  <a:pt x="127927" y="271998"/>
                </a:cubicBezTo>
                <a:cubicBezTo>
                  <a:pt x="128849" y="260318"/>
                  <a:pt x="125454" y="248955"/>
                  <a:pt x="118339" y="239749"/>
                </a:cubicBezTo>
                <a:cubicBezTo>
                  <a:pt x="118319" y="239723"/>
                  <a:pt x="118298" y="239701"/>
                  <a:pt x="118278" y="239676"/>
                </a:cubicBezTo>
                <a:cubicBezTo>
                  <a:pt x="117820" y="239086"/>
                  <a:pt x="117350" y="238507"/>
                  <a:pt x="116864" y="237936"/>
                </a:cubicBezTo>
                <a:cubicBezTo>
                  <a:pt x="116342" y="237326"/>
                  <a:pt x="115806" y="236735"/>
                  <a:pt x="115258" y="236156"/>
                </a:cubicBezTo>
                <a:cubicBezTo>
                  <a:pt x="115079" y="235969"/>
                  <a:pt x="114896" y="235790"/>
                  <a:pt x="114715" y="235605"/>
                </a:cubicBezTo>
                <a:cubicBezTo>
                  <a:pt x="114335" y="235216"/>
                  <a:pt x="113954" y="234833"/>
                  <a:pt x="113563" y="234458"/>
                </a:cubicBezTo>
                <a:cubicBezTo>
                  <a:pt x="113348" y="234255"/>
                  <a:pt x="113129" y="234055"/>
                  <a:pt x="112911" y="233855"/>
                </a:cubicBezTo>
                <a:cubicBezTo>
                  <a:pt x="112534" y="233511"/>
                  <a:pt x="112154" y="233169"/>
                  <a:pt x="111769" y="232837"/>
                </a:cubicBezTo>
                <a:cubicBezTo>
                  <a:pt x="111545" y="232646"/>
                  <a:pt x="111322" y="232456"/>
                  <a:pt x="111095" y="232269"/>
                </a:cubicBezTo>
                <a:cubicBezTo>
                  <a:pt x="110692" y="231936"/>
                  <a:pt x="110281" y="231608"/>
                  <a:pt x="109866" y="231287"/>
                </a:cubicBezTo>
                <a:cubicBezTo>
                  <a:pt x="109654" y="231123"/>
                  <a:pt x="109443" y="230958"/>
                  <a:pt x="109228" y="230798"/>
                </a:cubicBezTo>
                <a:cubicBezTo>
                  <a:pt x="108761" y="230451"/>
                  <a:pt x="108287" y="230115"/>
                  <a:pt x="107809" y="229785"/>
                </a:cubicBezTo>
                <a:cubicBezTo>
                  <a:pt x="107637" y="229666"/>
                  <a:pt x="107468" y="229544"/>
                  <a:pt x="107295" y="229428"/>
                </a:cubicBezTo>
                <a:cubicBezTo>
                  <a:pt x="106640" y="228990"/>
                  <a:pt x="105978" y="228565"/>
                  <a:pt x="105303" y="228161"/>
                </a:cubicBezTo>
                <a:cubicBezTo>
                  <a:pt x="105301" y="228161"/>
                  <a:pt x="105301" y="228160"/>
                  <a:pt x="105300" y="228160"/>
                </a:cubicBezTo>
                <a:cubicBezTo>
                  <a:pt x="104603" y="227745"/>
                  <a:pt x="103895" y="227347"/>
                  <a:pt x="103178" y="226967"/>
                </a:cubicBezTo>
                <a:cubicBezTo>
                  <a:pt x="103037" y="226894"/>
                  <a:pt x="102895" y="226825"/>
                  <a:pt x="102755" y="226754"/>
                </a:cubicBezTo>
                <a:cubicBezTo>
                  <a:pt x="102203" y="226470"/>
                  <a:pt x="101647" y="226191"/>
                  <a:pt x="101083" y="225928"/>
                </a:cubicBezTo>
                <a:cubicBezTo>
                  <a:pt x="100827" y="225810"/>
                  <a:pt x="100567" y="225696"/>
                  <a:pt x="100309" y="225582"/>
                </a:cubicBezTo>
                <a:cubicBezTo>
                  <a:pt x="99862" y="225383"/>
                  <a:pt x="99411" y="225188"/>
                  <a:pt x="98956" y="225003"/>
                </a:cubicBezTo>
                <a:cubicBezTo>
                  <a:pt x="98637" y="224872"/>
                  <a:pt x="98317" y="224748"/>
                  <a:pt x="97995" y="224625"/>
                </a:cubicBezTo>
                <a:cubicBezTo>
                  <a:pt x="97602" y="224475"/>
                  <a:pt x="97208" y="224333"/>
                  <a:pt x="96813" y="224193"/>
                </a:cubicBezTo>
                <a:cubicBezTo>
                  <a:pt x="96441" y="224062"/>
                  <a:pt x="96067" y="223934"/>
                  <a:pt x="95690" y="223812"/>
                </a:cubicBezTo>
                <a:cubicBezTo>
                  <a:pt x="95358" y="223703"/>
                  <a:pt x="95022" y="223604"/>
                  <a:pt x="94687" y="223504"/>
                </a:cubicBezTo>
                <a:cubicBezTo>
                  <a:pt x="94250" y="223374"/>
                  <a:pt x="93815" y="223244"/>
                  <a:pt x="93374" y="223125"/>
                </a:cubicBezTo>
                <a:cubicBezTo>
                  <a:pt x="93143" y="223064"/>
                  <a:pt x="92908" y="223012"/>
                  <a:pt x="92676" y="222953"/>
                </a:cubicBezTo>
                <a:cubicBezTo>
                  <a:pt x="90733" y="222466"/>
                  <a:pt x="88753" y="222093"/>
                  <a:pt x="86738" y="221857"/>
                </a:cubicBezTo>
                <a:cubicBezTo>
                  <a:pt x="86718" y="221854"/>
                  <a:pt x="86698" y="221849"/>
                  <a:pt x="86678" y="221846"/>
                </a:cubicBezTo>
                <a:cubicBezTo>
                  <a:pt x="84887" y="221636"/>
                  <a:pt x="83074" y="221524"/>
                  <a:pt x="81248" y="221524"/>
                </a:cubicBezTo>
                <a:close/>
                <a:moveTo>
                  <a:pt x="585324" y="172066"/>
                </a:moveTo>
                <a:lnTo>
                  <a:pt x="585324" y="200015"/>
                </a:lnTo>
                <a:lnTo>
                  <a:pt x="603348" y="200015"/>
                </a:lnTo>
                <a:lnTo>
                  <a:pt x="603348" y="172066"/>
                </a:lnTo>
                <a:close/>
                <a:moveTo>
                  <a:pt x="148028" y="127907"/>
                </a:moveTo>
                <a:lnTo>
                  <a:pt x="105265" y="203207"/>
                </a:lnTo>
                <a:cubicBezTo>
                  <a:pt x="105621" y="203337"/>
                  <a:pt x="105969" y="203483"/>
                  <a:pt x="106322" y="203619"/>
                </a:cubicBezTo>
                <a:cubicBezTo>
                  <a:pt x="106643" y="203745"/>
                  <a:pt x="106965" y="203867"/>
                  <a:pt x="107286" y="203996"/>
                </a:cubicBezTo>
                <a:cubicBezTo>
                  <a:pt x="108277" y="204397"/>
                  <a:pt x="109260" y="204815"/>
                  <a:pt x="110232" y="205260"/>
                </a:cubicBezTo>
                <a:cubicBezTo>
                  <a:pt x="110268" y="205276"/>
                  <a:pt x="110306" y="205291"/>
                  <a:pt x="110344" y="205310"/>
                </a:cubicBezTo>
                <a:cubicBezTo>
                  <a:pt x="111413" y="205802"/>
                  <a:pt x="112466" y="206325"/>
                  <a:pt x="113508" y="206872"/>
                </a:cubicBezTo>
                <a:cubicBezTo>
                  <a:pt x="113670" y="206956"/>
                  <a:pt x="113828" y="207045"/>
                  <a:pt x="113988" y="207131"/>
                </a:cubicBezTo>
                <a:cubicBezTo>
                  <a:pt x="114863" y="207598"/>
                  <a:pt x="115727" y="208086"/>
                  <a:pt x="116582" y="208590"/>
                </a:cubicBezTo>
                <a:cubicBezTo>
                  <a:pt x="116775" y="208704"/>
                  <a:pt x="116968" y="208817"/>
                  <a:pt x="117159" y="208934"/>
                </a:cubicBezTo>
                <a:cubicBezTo>
                  <a:pt x="118114" y="209512"/>
                  <a:pt x="119056" y="210106"/>
                  <a:pt x="119983" y="210729"/>
                </a:cubicBezTo>
                <a:cubicBezTo>
                  <a:pt x="120009" y="210746"/>
                  <a:pt x="120038" y="210763"/>
                  <a:pt x="120064" y="210781"/>
                </a:cubicBezTo>
                <a:cubicBezTo>
                  <a:pt x="121063" y="211456"/>
                  <a:pt x="122044" y="212158"/>
                  <a:pt x="123008" y="212884"/>
                </a:cubicBezTo>
                <a:cubicBezTo>
                  <a:pt x="123109" y="212960"/>
                  <a:pt x="123204" y="213038"/>
                  <a:pt x="123304" y="213114"/>
                </a:cubicBezTo>
                <a:cubicBezTo>
                  <a:pt x="123843" y="213526"/>
                  <a:pt x="124381" y="213934"/>
                  <a:pt x="124909" y="214360"/>
                </a:cubicBezTo>
                <a:lnTo>
                  <a:pt x="167653" y="139092"/>
                </a:lnTo>
                <a:cubicBezTo>
                  <a:pt x="160771" y="136548"/>
                  <a:pt x="154410" y="132931"/>
                  <a:pt x="148748" y="128464"/>
                </a:cubicBezTo>
                <a:cubicBezTo>
                  <a:pt x="148508" y="128275"/>
                  <a:pt x="148264" y="128097"/>
                  <a:pt x="148028" y="127907"/>
                </a:cubicBezTo>
                <a:close/>
                <a:moveTo>
                  <a:pt x="191639" y="63849"/>
                </a:moveTo>
                <a:cubicBezTo>
                  <a:pt x="186051" y="63849"/>
                  <a:pt x="181506" y="68395"/>
                  <a:pt x="181506" y="73984"/>
                </a:cubicBezTo>
                <a:cubicBezTo>
                  <a:pt x="181506" y="79572"/>
                  <a:pt x="186053" y="84120"/>
                  <a:pt x="191639" y="84120"/>
                </a:cubicBezTo>
                <a:cubicBezTo>
                  <a:pt x="197228" y="84120"/>
                  <a:pt x="201774" y="79572"/>
                  <a:pt x="201774" y="73984"/>
                </a:cubicBezTo>
                <a:cubicBezTo>
                  <a:pt x="201774" y="68395"/>
                  <a:pt x="197226" y="63849"/>
                  <a:pt x="191639" y="63849"/>
                </a:cubicBezTo>
                <a:close/>
                <a:moveTo>
                  <a:pt x="476358" y="61584"/>
                </a:moveTo>
                <a:lnTo>
                  <a:pt x="476358" y="86383"/>
                </a:lnTo>
                <a:lnTo>
                  <a:pt x="476358" y="86385"/>
                </a:lnTo>
                <a:lnTo>
                  <a:pt x="551137" y="86385"/>
                </a:lnTo>
                <a:lnTo>
                  <a:pt x="551137" y="61584"/>
                </a:lnTo>
                <a:close/>
                <a:moveTo>
                  <a:pt x="259914" y="61583"/>
                </a:moveTo>
                <a:cubicBezTo>
                  <a:pt x="259986" y="61969"/>
                  <a:pt x="260037" y="62363"/>
                  <a:pt x="260100" y="62751"/>
                </a:cubicBezTo>
                <a:cubicBezTo>
                  <a:pt x="260163" y="63134"/>
                  <a:pt x="260227" y="63516"/>
                  <a:pt x="260283" y="63900"/>
                </a:cubicBezTo>
                <a:cubicBezTo>
                  <a:pt x="260391" y="64640"/>
                  <a:pt x="260481" y="65381"/>
                  <a:pt x="260565" y="66123"/>
                </a:cubicBezTo>
                <a:cubicBezTo>
                  <a:pt x="260608" y="66493"/>
                  <a:pt x="260654" y="66862"/>
                  <a:pt x="260691" y="67236"/>
                </a:cubicBezTo>
                <a:cubicBezTo>
                  <a:pt x="260767" y="68026"/>
                  <a:pt x="260823" y="68820"/>
                  <a:pt x="260872" y="69615"/>
                </a:cubicBezTo>
                <a:cubicBezTo>
                  <a:pt x="260893" y="69945"/>
                  <a:pt x="260921" y="70272"/>
                  <a:pt x="260938" y="70604"/>
                </a:cubicBezTo>
                <a:cubicBezTo>
                  <a:pt x="260993" y="71727"/>
                  <a:pt x="261024" y="72854"/>
                  <a:pt x="261024" y="73984"/>
                </a:cubicBezTo>
                <a:cubicBezTo>
                  <a:pt x="261024" y="75115"/>
                  <a:pt x="260993" y="76241"/>
                  <a:pt x="260938" y="77363"/>
                </a:cubicBezTo>
                <a:cubicBezTo>
                  <a:pt x="260921" y="77698"/>
                  <a:pt x="260893" y="78026"/>
                  <a:pt x="260872" y="78358"/>
                </a:cubicBezTo>
                <a:cubicBezTo>
                  <a:pt x="260821" y="79151"/>
                  <a:pt x="260768" y="79941"/>
                  <a:pt x="260691" y="80729"/>
                </a:cubicBezTo>
                <a:cubicBezTo>
                  <a:pt x="260654" y="81107"/>
                  <a:pt x="260606" y="81481"/>
                  <a:pt x="260564" y="81858"/>
                </a:cubicBezTo>
                <a:cubicBezTo>
                  <a:pt x="260481" y="82595"/>
                  <a:pt x="260391" y="83329"/>
                  <a:pt x="260284" y="84059"/>
                </a:cubicBezTo>
                <a:cubicBezTo>
                  <a:pt x="260227" y="84451"/>
                  <a:pt x="260163" y="84843"/>
                  <a:pt x="260099" y="85234"/>
                </a:cubicBezTo>
                <a:cubicBezTo>
                  <a:pt x="260037" y="85617"/>
                  <a:pt x="259985" y="86002"/>
                  <a:pt x="259914" y="86382"/>
                </a:cubicBezTo>
                <a:lnTo>
                  <a:pt x="304288" y="86382"/>
                </a:lnTo>
                <a:lnTo>
                  <a:pt x="304288" y="61583"/>
                </a:lnTo>
                <a:close/>
                <a:moveTo>
                  <a:pt x="191639" y="41259"/>
                </a:moveTo>
                <a:cubicBezTo>
                  <a:pt x="209684" y="41259"/>
                  <a:pt x="224366" y="55939"/>
                  <a:pt x="224366" y="73985"/>
                </a:cubicBezTo>
                <a:cubicBezTo>
                  <a:pt x="224366" y="92033"/>
                  <a:pt x="209684" y="106713"/>
                  <a:pt x="191639" y="106713"/>
                </a:cubicBezTo>
                <a:cubicBezTo>
                  <a:pt x="173593" y="106713"/>
                  <a:pt x="158915" y="92033"/>
                  <a:pt x="158915" y="73985"/>
                </a:cubicBezTo>
                <a:cubicBezTo>
                  <a:pt x="158915" y="55939"/>
                  <a:pt x="173595" y="41259"/>
                  <a:pt x="191639" y="41259"/>
                </a:cubicBezTo>
                <a:close/>
                <a:moveTo>
                  <a:pt x="420631" y="38053"/>
                </a:moveTo>
                <a:lnTo>
                  <a:pt x="420631" y="109915"/>
                </a:lnTo>
                <a:lnTo>
                  <a:pt x="446989" y="109915"/>
                </a:lnTo>
                <a:cubicBezTo>
                  <a:pt x="450727" y="109915"/>
                  <a:pt x="453767" y="106874"/>
                  <a:pt x="453767" y="103137"/>
                </a:cubicBezTo>
                <a:lnTo>
                  <a:pt x="453767" y="97680"/>
                </a:lnTo>
                <a:lnTo>
                  <a:pt x="453767" y="50287"/>
                </a:lnTo>
                <a:lnTo>
                  <a:pt x="453767" y="44831"/>
                </a:lnTo>
                <a:cubicBezTo>
                  <a:pt x="453767" y="41093"/>
                  <a:pt x="450725" y="38053"/>
                  <a:pt x="446989" y="38053"/>
                </a:cubicBezTo>
                <a:close/>
                <a:moveTo>
                  <a:pt x="333661" y="38053"/>
                </a:moveTo>
                <a:cubicBezTo>
                  <a:pt x="329923" y="38053"/>
                  <a:pt x="326882" y="41095"/>
                  <a:pt x="326882" y="44831"/>
                </a:cubicBezTo>
                <a:lnTo>
                  <a:pt x="326882" y="50287"/>
                </a:lnTo>
                <a:lnTo>
                  <a:pt x="326882" y="97678"/>
                </a:lnTo>
                <a:lnTo>
                  <a:pt x="326882" y="103137"/>
                </a:lnTo>
                <a:cubicBezTo>
                  <a:pt x="326882" y="106876"/>
                  <a:pt x="329924" y="109915"/>
                  <a:pt x="333661" y="109915"/>
                </a:cubicBezTo>
                <a:lnTo>
                  <a:pt x="398040" y="109915"/>
                </a:lnTo>
                <a:lnTo>
                  <a:pt x="398040" y="38053"/>
                </a:lnTo>
                <a:close/>
                <a:moveTo>
                  <a:pt x="191637" y="27184"/>
                </a:moveTo>
                <a:cubicBezTo>
                  <a:pt x="165838" y="27184"/>
                  <a:pt x="144845" y="48175"/>
                  <a:pt x="144845" y="73979"/>
                </a:cubicBezTo>
                <a:cubicBezTo>
                  <a:pt x="144845" y="85154"/>
                  <a:pt x="148790" y="95424"/>
                  <a:pt x="155351" y="103480"/>
                </a:cubicBezTo>
                <a:cubicBezTo>
                  <a:pt x="155445" y="103596"/>
                  <a:pt x="155537" y="103715"/>
                  <a:pt x="155634" y="103829"/>
                </a:cubicBezTo>
                <a:cubicBezTo>
                  <a:pt x="155998" y="104266"/>
                  <a:pt x="156371" y="104693"/>
                  <a:pt x="156749" y="105116"/>
                </a:cubicBezTo>
                <a:cubicBezTo>
                  <a:pt x="156893" y="105278"/>
                  <a:pt x="157036" y="105439"/>
                  <a:pt x="157182" y="105600"/>
                </a:cubicBezTo>
                <a:cubicBezTo>
                  <a:pt x="157513" y="105960"/>
                  <a:pt x="157852" y="106311"/>
                  <a:pt x="158192" y="106658"/>
                </a:cubicBezTo>
                <a:cubicBezTo>
                  <a:pt x="158411" y="106885"/>
                  <a:pt x="158632" y="107111"/>
                  <a:pt x="158858" y="107332"/>
                </a:cubicBezTo>
                <a:cubicBezTo>
                  <a:pt x="159133" y="107601"/>
                  <a:pt x="159413" y="107865"/>
                  <a:pt x="159692" y="108127"/>
                </a:cubicBezTo>
                <a:cubicBezTo>
                  <a:pt x="160013" y="108426"/>
                  <a:pt x="160336" y="108723"/>
                  <a:pt x="160665" y="109014"/>
                </a:cubicBezTo>
                <a:cubicBezTo>
                  <a:pt x="160862" y="109188"/>
                  <a:pt x="161062" y="109358"/>
                  <a:pt x="161262" y="109530"/>
                </a:cubicBezTo>
                <a:cubicBezTo>
                  <a:pt x="161700" y="109904"/>
                  <a:pt x="162143" y="110270"/>
                  <a:pt x="162593" y="110627"/>
                </a:cubicBezTo>
                <a:cubicBezTo>
                  <a:pt x="162699" y="110710"/>
                  <a:pt x="162803" y="110791"/>
                  <a:pt x="162908" y="110874"/>
                </a:cubicBezTo>
                <a:cubicBezTo>
                  <a:pt x="163474" y="111312"/>
                  <a:pt x="164046" y="111742"/>
                  <a:pt x="164628" y="112154"/>
                </a:cubicBezTo>
                <a:cubicBezTo>
                  <a:pt x="164630" y="112155"/>
                  <a:pt x="164631" y="112157"/>
                  <a:pt x="164633" y="112157"/>
                </a:cubicBezTo>
                <a:cubicBezTo>
                  <a:pt x="170328" y="116182"/>
                  <a:pt x="176891" y="118928"/>
                  <a:pt x="183794" y="120102"/>
                </a:cubicBezTo>
                <a:cubicBezTo>
                  <a:pt x="183818" y="120108"/>
                  <a:pt x="183843" y="120112"/>
                  <a:pt x="183867" y="120116"/>
                </a:cubicBezTo>
                <a:cubicBezTo>
                  <a:pt x="184604" y="120241"/>
                  <a:pt x="185347" y="120345"/>
                  <a:pt x="186090" y="120434"/>
                </a:cubicBezTo>
                <a:cubicBezTo>
                  <a:pt x="187910" y="120651"/>
                  <a:pt x="189759" y="120774"/>
                  <a:pt x="191635" y="120774"/>
                </a:cubicBezTo>
                <a:cubicBezTo>
                  <a:pt x="210787" y="120774"/>
                  <a:pt x="227280" y="109207"/>
                  <a:pt x="234512" y="92689"/>
                </a:cubicBezTo>
                <a:cubicBezTo>
                  <a:pt x="234712" y="92230"/>
                  <a:pt x="234901" y="91772"/>
                  <a:pt x="235087" y="91309"/>
                </a:cubicBezTo>
                <a:cubicBezTo>
                  <a:pt x="235197" y="91035"/>
                  <a:pt x="235306" y="90761"/>
                  <a:pt x="235412" y="90484"/>
                </a:cubicBezTo>
                <a:cubicBezTo>
                  <a:pt x="235589" y="90020"/>
                  <a:pt x="235751" y="89551"/>
                  <a:pt x="235912" y="89083"/>
                </a:cubicBezTo>
                <a:cubicBezTo>
                  <a:pt x="236012" y="88792"/>
                  <a:pt x="236116" y="88500"/>
                  <a:pt x="236211" y="88204"/>
                </a:cubicBezTo>
                <a:cubicBezTo>
                  <a:pt x="236351" y="87765"/>
                  <a:pt x="236478" y="87327"/>
                  <a:pt x="236604" y="86887"/>
                </a:cubicBezTo>
                <a:cubicBezTo>
                  <a:pt x="236700" y="86553"/>
                  <a:pt x="236801" y="86220"/>
                  <a:pt x="236890" y="85881"/>
                </a:cubicBezTo>
                <a:cubicBezTo>
                  <a:pt x="236994" y="85487"/>
                  <a:pt x="237085" y="85088"/>
                  <a:pt x="237178" y="84689"/>
                </a:cubicBezTo>
                <a:cubicBezTo>
                  <a:pt x="237270" y="84308"/>
                  <a:pt x="237365" y="83926"/>
                  <a:pt x="237445" y="83541"/>
                </a:cubicBezTo>
                <a:cubicBezTo>
                  <a:pt x="237521" y="83177"/>
                  <a:pt x="237582" y="82808"/>
                  <a:pt x="237649" y="82443"/>
                </a:cubicBezTo>
                <a:cubicBezTo>
                  <a:pt x="237727" y="82025"/>
                  <a:pt x="237811" y="81609"/>
                  <a:pt x="237876" y="81186"/>
                </a:cubicBezTo>
                <a:cubicBezTo>
                  <a:pt x="237932" y="80828"/>
                  <a:pt x="237971" y="80470"/>
                  <a:pt x="238018" y="80111"/>
                </a:cubicBezTo>
                <a:cubicBezTo>
                  <a:pt x="238075" y="79678"/>
                  <a:pt x="238139" y="79248"/>
                  <a:pt x="238184" y="78809"/>
                </a:cubicBezTo>
                <a:cubicBezTo>
                  <a:pt x="238226" y="78401"/>
                  <a:pt x="238250" y="77989"/>
                  <a:pt x="238281" y="77580"/>
                </a:cubicBezTo>
                <a:cubicBezTo>
                  <a:pt x="238310" y="77190"/>
                  <a:pt x="238350" y="76802"/>
                  <a:pt x="238369" y="76411"/>
                </a:cubicBezTo>
                <a:cubicBezTo>
                  <a:pt x="238410" y="75604"/>
                  <a:pt x="238431" y="74796"/>
                  <a:pt x="238431" y="73981"/>
                </a:cubicBezTo>
                <a:cubicBezTo>
                  <a:pt x="238431" y="73167"/>
                  <a:pt x="238409" y="72357"/>
                  <a:pt x="238368" y="71551"/>
                </a:cubicBezTo>
                <a:cubicBezTo>
                  <a:pt x="238348" y="71153"/>
                  <a:pt x="238307" y="70761"/>
                  <a:pt x="238278" y="70365"/>
                </a:cubicBezTo>
                <a:cubicBezTo>
                  <a:pt x="238245" y="69961"/>
                  <a:pt x="238223" y="69557"/>
                  <a:pt x="238182" y="69155"/>
                </a:cubicBezTo>
                <a:cubicBezTo>
                  <a:pt x="238136" y="68708"/>
                  <a:pt x="238071" y="68266"/>
                  <a:pt x="238012" y="67822"/>
                </a:cubicBezTo>
                <a:cubicBezTo>
                  <a:pt x="237967" y="67476"/>
                  <a:pt x="237930" y="67126"/>
                  <a:pt x="237876" y="66781"/>
                </a:cubicBezTo>
                <a:cubicBezTo>
                  <a:pt x="237808" y="66347"/>
                  <a:pt x="237724" y="65917"/>
                  <a:pt x="237644" y="65485"/>
                </a:cubicBezTo>
                <a:cubicBezTo>
                  <a:pt x="237579" y="65133"/>
                  <a:pt x="237520" y="64780"/>
                  <a:pt x="237448" y="64429"/>
                </a:cubicBezTo>
                <a:cubicBezTo>
                  <a:pt x="237365" y="64028"/>
                  <a:pt x="237265" y="63634"/>
                  <a:pt x="237173" y="63238"/>
                </a:cubicBezTo>
                <a:cubicBezTo>
                  <a:pt x="237082" y="62855"/>
                  <a:pt x="236997" y="62471"/>
                  <a:pt x="236895" y="62090"/>
                </a:cubicBezTo>
                <a:cubicBezTo>
                  <a:pt x="236803" y="61737"/>
                  <a:pt x="236697" y="61390"/>
                  <a:pt x="236596" y="61038"/>
                </a:cubicBezTo>
                <a:cubicBezTo>
                  <a:pt x="236474" y="60615"/>
                  <a:pt x="236351" y="60190"/>
                  <a:pt x="236218" y="59770"/>
                </a:cubicBezTo>
                <a:cubicBezTo>
                  <a:pt x="236118" y="59458"/>
                  <a:pt x="236010" y="59150"/>
                  <a:pt x="235903" y="58840"/>
                </a:cubicBezTo>
                <a:cubicBezTo>
                  <a:pt x="235747" y="58388"/>
                  <a:pt x="235590" y="57938"/>
                  <a:pt x="235422" y="57490"/>
                </a:cubicBezTo>
                <a:cubicBezTo>
                  <a:pt x="235312" y="57196"/>
                  <a:pt x="235193" y="56907"/>
                  <a:pt x="235077" y="56616"/>
                </a:cubicBezTo>
                <a:cubicBezTo>
                  <a:pt x="234900" y="56171"/>
                  <a:pt x="234717" y="55728"/>
                  <a:pt x="234525" y="55288"/>
                </a:cubicBezTo>
                <a:cubicBezTo>
                  <a:pt x="227295" y="38763"/>
                  <a:pt x="210795" y="27184"/>
                  <a:pt x="191637" y="27184"/>
                </a:cubicBezTo>
                <a:close/>
                <a:moveTo>
                  <a:pt x="580507" y="22591"/>
                </a:moveTo>
                <a:cubicBezTo>
                  <a:pt x="576769" y="22591"/>
                  <a:pt x="573729" y="25633"/>
                  <a:pt x="573729" y="29370"/>
                </a:cubicBezTo>
                <a:lnTo>
                  <a:pt x="573729" y="50287"/>
                </a:lnTo>
                <a:lnTo>
                  <a:pt x="573729" y="97678"/>
                </a:lnTo>
                <a:lnTo>
                  <a:pt x="573729" y="142699"/>
                </a:lnTo>
                <a:cubicBezTo>
                  <a:pt x="573729" y="145596"/>
                  <a:pt x="575564" y="148054"/>
                  <a:pt x="578127" y="149023"/>
                </a:cubicBezTo>
                <a:cubicBezTo>
                  <a:pt x="578506" y="149167"/>
                  <a:pt x="578885" y="149276"/>
                  <a:pt x="579265" y="149352"/>
                </a:cubicBezTo>
                <a:cubicBezTo>
                  <a:pt x="579669" y="149428"/>
                  <a:pt x="580082" y="149477"/>
                  <a:pt x="580507" y="149477"/>
                </a:cubicBezTo>
                <a:lnTo>
                  <a:pt x="606210" y="149477"/>
                </a:lnTo>
                <a:cubicBezTo>
                  <a:pt x="606632" y="149477"/>
                  <a:pt x="607041" y="149425"/>
                  <a:pt x="607442" y="149352"/>
                </a:cubicBezTo>
                <a:cubicBezTo>
                  <a:pt x="607514" y="149338"/>
                  <a:pt x="607588" y="149327"/>
                  <a:pt x="607660" y="149311"/>
                </a:cubicBezTo>
                <a:cubicBezTo>
                  <a:pt x="608034" y="149228"/>
                  <a:pt x="608395" y="149116"/>
                  <a:pt x="608743" y="148974"/>
                </a:cubicBezTo>
                <a:cubicBezTo>
                  <a:pt x="608834" y="148936"/>
                  <a:pt x="608923" y="148891"/>
                  <a:pt x="609013" y="148850"/>
                </a:cubicBezTo>
                <a:cubicBezTo>
                  <a:pt x="611350" y="147781"/>
                  <a:pt x="612987" y="145433"/>
                  <a:pt x="612987" y="142698"/>
                </a:cubicBezTo>
                <a:lnTo>
                  <a:pt x="612988" y="142698"/>
                </a:lnTo>
                <a:lnTo>
                  <a:pt x="612988" y="29370"/>
                </a:lnTo>
                <a:cubicBezTo>
                  <a:pt x="612988" y="25632"/>
                  <a:pt x="609947" y="22591"/>
                  <a:pt x="606210" y="22591"/>
                </a:cubicBezTo>
                <a:close/>
                <a:moveTo>
                  <a:pt x="580507" y="0"/>
                </a:moveTo>
                <a:lnTo>
                  <a:pt x="606210" y="0"/>
                </a:lnTo>
                <a:cubicBezTo>
                  <a:pt x="622403" y="0"/>
                  <a:pt x="635578" y="13175"/>
                  <a:pt x="635578" y="29370"/>
                </a:cubicBezTo>
                <a:lnTo>
                  <a:pt x="635578" y="142698"/>
                </a:lnTo>
                <a:cubicBezTo>
                  <a:pt x="635578" y="151293"/>
                  <a:pt x="631845" y="159013"/>
                  <a:pt x="625938" y="164392"/>
                </a:cubicBezTo>
                <a:lnTo>
                  <a:pt x="625938" y="207696"/>
                </a:lnTo>
                <a:cubicBezTo>
                  <a:pt x="631842" y="213072"/>
                  <a:pt x="635577" y="220793"/>
                  <a:pt x="635577" y="229388"/>
                </a:cubicBezTo>
                <a:lnTo>
                  <a:pt x="635577" y="249341"/>
                </a:lnTo>
                <a:cubicBezTo>
                  <a:pt x="635577" y="265535"/>
                  <a:pt x="622402" y="278710"/>
                  <a:pt x="606207" y="278710"/>
                </a:cubicBezTo>
                <a:lnTo>
                  <a:pt x="604652" y="278710"/>
                </a:lnTo>
                <a:lnTo>
                  <a:pt x="604652" y="319793"/>
                </a:lnTo>
                <a:cubicBezTo>
                  <a:pt x="604652" y="326033"/>
                  <a:pt x="599595" y="331089"/>
                  <a:pt x="593356" y="331089"/>
                </a:cubicBezTo>
                <a:cubicBezTo>
                  <a:pt x="587115" y="331089"/>
                  <a:pt x="582059" y="326032"/>
                  <a:pt x="582059" y="319793"/>
                </a:cubicBezTo>
                <a:lnTo>
                  <a:pt x="582059" y="278710"/>
                </a:lnTo>
                <a:lnTo>
                  <a:pt x="580504" y="278710"/>
                </a:lnTo>
                <a:cubicBezTo>
                  <a:pt x="564309" y="278710"/>
                  <a:pt x="551134" y="265535"/>
                  <a:pt x="551134" y="249341"/>
                </a:cubicBezTo>
                <a:lnTo>
                  <a:pt x="551134" y="229390"/>
                </a:lnTo>
                <a:cubicBezTo>
                  <a:pt x="551134" y="219880"/>
                  <a:pt x="555698" y="211435"/>
                  <a:pt x="562730" y="206065"/>
                </a:cubicBezTo>
                <a:lnTo>
                  <a:pt x="562730" y="166029"/>
                </a:lnTo>
                <a:cubicBezTo>
                  <a:pt x="555699" y="160658"/>
                  <a:pt x="551134" y="152213"/>
                  <a:pt x="551134" y="142703"/>
                </a:cubicBezTo>
                <a:lnTo>
                  <a:pt x="551134" y="108980"/>
                </a:lnTo>
                <a:lnTo>
                  <a:pt x="475769" y="108980"/>
                </a:lnTo>
                <a:cubicBezTo>
                  <a:pt x="473054" y="122389"/>
                  <a:pt x="461181" y="132514"/>
                  <a:pt x="446986" y="132514"/>
                </a:cubicBezTo>
                <a:lnTo>
                  <a:pt x="409334" y="132514"/>
                </a:lnTo>
                <a:lnTo>
                  <a:pt x="333658" y="132514"/>
                </a:lnTo>
                <a:cubicBezTo>
                  <a:pt x="319462" y="132514"/>
                  <a:pt x="307589" y="122387"/>
                  <a:pt x="304875" y="108980"/>
                </a:cubicBezTo>
                <a:lnTo>
                  <a:pt x="251515" y="108980"/>
                </a:lnTo>
                <a:cubicBezTo>
                  <a:pt x="239458" y="129534"/>
                  <a:pt x="217138" y="143374"/>
                  <a:pt x="191635" y="143374"/>
                </a:cubicBezTo>
                <a:cubicBezTo>
                  <a:pt x="191492" y="143374"/>
                  <a:pt x="191353" y="143364"/>
                  <a:pt x="191209" y="143363"/>
                </a:cubicBezTo>
                <a:lnTo>
                  <a:pt x="140640" y="232410"/>
                </a:lnTo>
                <a:cubicBezTo>
                  <a:pt x="148146" y="244755"/>
                  <a:pt x="151604" y="259096"/>
                  <a:pt x="150445" y="273781"/>
                </a:cubicBezTo>
                <a:cubicBezTo>
                  <a:pt x="149970" y="279799"/>
                  <a:pt x="148729" y="285632"/>
                  <a:pt x="146801" y="291187"/>
                </a:cubicBezTo>
                <a:lnTo>
                  <a:pt x="184868" y="335775"/>
                </a:lnTo>
                <a:cubicBezTo>
                  <a:pt x="188918" y="340519"/>
                  <a:pt x="188356" y="347650"/>
                  <a:pt x="183613" y="351700"/>
                </a:cubicBezTo>
                <a:cubicBezTo>
                  <a:pt x="178865" y="355752"/>
                  <a:pt x="171735" y="355186"/>
                  <a:pt x="167687" y="350445"/>
                </a:cubicBezTo>
                <a:lnTo>
                  <a:pt x="135038" y="312200"/>
                </a:lnTo>
                <a:cubicBezTo>
                  <a:pt x="134892" y="312379"/>
                  <a:pt x="134737" y="312549"/>
                  <a:pt x="134589" y="312725"/>
                </a:cubicBezTo>
                <a:cubicBezTo>
                  <a:pt x="134149" y="313251"/>
                  <a:pt x="133709" y="313777"/>
                  <a:pt x="133252" y="314290"/>
                </a:cubicBezTo>
                <a:cubicBezTo>
                  <a:pt x="132920" y="314664"/>
                  <a:pt x="132578" y="315028"/>
                  <a:pt x="132240" y="315394"/>
                </a:cubicBezTo>
                <a:cubicBezTo>
                  <a:pt x="131860" y="315803"/>
                  <a:pt x="131484" y="316218"/>
                  <a:pt x="131092" y="316620"/>
                </a:cubicBezTo>
                <a:cubicBezTo>
                  <a:pt x="130642" y="317083"/>
                  <a:pt x="130175" y="317534"/>
                  <a:pt x="129710" y="317987"/>
                </a:cubicBezTo>
                <a:cubicBezTo>
                  <a:pt x="129397" y="318289"/>
                  <a:pt x="129095" y="318599"/>
                  <a:pt x="128777" y="318897"/>
                </a:cubicBezTo>
                <a:cubicBezTo>
                  <a:pt x="127980" y="319646"/>
                  <a:pt x="127164" y="320378"/>
                  <a:pt x="126329" y="321093"/>
                </a:cubicBezTo>
                <a:cubicBezTo>
                  <a:pt x="123137" y="323817"/>
                  <a:pt x="119746" y="326223"/>
                  <a:pt x="116177" y="328303"/>
                </a:cubicBezTo>
                <a:lnTo>
                  <a:pt x="218974" y="448710"/>
                </a:lnTo>
                <a:cubicBezTo>
                  <a:pt x="224175" y="442201"/>
                  <a:pt x="230408" y="436611"/>
                  <a:pt x="237448" y="432152"/>
                </a:cubicBezTo>
                <a:lnTo>
                  <a:pt x="191949" y="378859"/>
                </a:lnTo>
                <a:cubicBezTo>
                  <a:pt x="187899" y="374115"/>
                  <a:pt x="188460" y="366983"/>
                  <a:pt x="193205" y="362933"/>
                </a:cubicBezTo>
                <a:cubicBezTo>
                  <a:pt x="197952" y="358882"/>
                  <a:pt x="205082" y="359447"/>
                  <a:pt x="209130" y="364189"/>
                </a:cubicBezTo>
                <a:lnTo>
                  <a:pt x="259151" y="422776"/>
                </a:lnTo>
                <a:cubicBezTo>
                  <a:pt x="265141" y="421242"/>
                  <a:pt x="271413" y="420422"/>
                  <a:pt x="277876" y="420422"/>
                </a:cubicBezTo>
                <a:cubicBezTo>
                  <a:pt x="319472" y="420422"/>
                  <a:pt x="353310" y="454260"/>
                  <a:pt x="353310" y="495851"/>
                </a:cubicBezTo>
                <a:lnTo>
                  <a:pt x="353310" y="612627"/>
                </a:lnTo>
                <a:lnTo>
                  <a:pt x="428972" y="612627"/>
                </a:lnTo>
                <a:cubicBezTo>
                  <a:pt x="433036" y="612627"/>
                  <a:pt x="436785" y="614807"/>
                  <a:pt x="438793" y="618341"/>
                </a:cubicBezTo>
                <a:lnTo>
                  <a:pt x="459642" y="655019"/>
                </a:lnTo>
                <a:lnTo>
                  <a:pt x="525581" y="655019"/>
                </a:lnTo>
                <a:cubicBezTo>
                  <a:pt x="542219" y="655019"/>
                  <a:pt x="555754" y="668555"/>
                  <a:pt x="555754" y="685191"/>
                </a:cubicBezTo>
                <a:lnTo>
                  <a:pt x="555754" y="689830"/>
                </a:lnTo>
                <a:cubicBezTo>
                  <a:pt x="555754" y="706468"/>
                  <a:pt x="542217" y="720003"/>
                  <a:pt x="525581" y="720003"/>
                </a:cubicBezTo>
                <a:lnTo>
                  <a:pt x="473456" y="720003"/>
                </a:lnTo>
                <a:cubicBezTo>
                  <a:pt x="467215" y="720003"/>
                  <a:pt x="462159" y="714947"/>
                  <a:pt x="462159" y="708706"/>
                </a:cubicBezTo>
                <a:cubicBezTo>
                  <a:pt x="462159" y="702466"/>
                  <a:pt x="467216" y="697410"/>
                  <a:pt x="473456" y="697410"/>
                </a:cubicBezTo>
                <a:lnTo>
                  <a:pt x="525581" y="697410"/>
                </a:lnTo>
                <a:cubicBezTo>
                  <a:pt x="529761" y="697410"/>
                  <a:pt x="533161" y="694010"/>
                  <a:pt x="533161" y="689830"/>
                </a:cubicBezTo>
                <a:lnTo>
                  <a:pt x="533161" y="685191"/>
                </a:lnTo>
                <a:cubicBezTo>
                  <a:pt x="533161" y="681012"/>
                  <a:pt x="529761" y="677611"/>
                  <a:pt x="525581" y="677611"/>
                </a:cubicBezTo>
                <a:lnTo>
                  <a:pt x="453105" y="677611"/>
                </a:lnTo>
                <a:cubicBezTo>
                  <a:pt x="453098" y="677611"/>
                  <a:pt x="453089" y="677613"/>
                  <a:pt x="453082" y="677613"/>
                </a:cubicBezTo>
                <a:cubicBezTo>
                  <a:pt x="453075" y="677613"/>
                  <a:pt x="453067" y="677611"/>
                  <a:pt x="453060" y="677611"/>
                </a:cubicBezTo>
                <a:lnTo>
                  <a:pt x="102473" y="677611"/>
                </a:lnTo>
                <a:cubicBezTo>
                  <a:pt x="102465" y="677611"/>
                  <a:pt x="102455" y="677611"/>
                  <a:pt x="102447" y="677611"/>
                </a:cubicBezTo>
                <a:lnTo>
                  <a:pt x="30173" y="677611"/>
                </a:lnTo>
                <a:cubicBezTo>
                  <a:pt x="25993" y="677611"/>
                  <a:pt x="22593" y="681012"/>
                  <a:pt x="22593" y="685191"/>
                </a:cubicBezTo>
                <a:lnTo>
                  <a:pt x="22593" y="689830"/>
                </a:lnTo>
                <a:cubicBezTo>
                  <a:pt x="22593" y="694010"/>
                  <a:pt x="25993" y="697410"/>
                  <a:pt x="30173" y="697410"/>
                </a:cubicBezTo>
                <a:lnTo>
                  <a:pt x="435304" y="697410"/>
                </a:lnTo>
                <a:cubicBezTo>
                  <a:pt x="441545" y="697410"/>
                  <a:pt x="446601" y="702466"/>
                  <a:pt x="446601" y="708706"/>
                </a:cubicBezTo>
                <a:cubicBezTo>
                  <a:pt x="446601" y="714947"/>
                  <a:pt x="441544" y="720003"/>
                  <a:pt x="435304" y="720003"/>
                </a:cubicBezTo>
                <a:lnTo>
                  <a:pt x="30173" y="720003"/>
                </a:lnTo>
                <a:cubicBezTo>
                  <a:pt x="13535" y="720003"/>
                  <a:pt x="0" y="706466"/>
                  <a:pt x="0" y="689830"/>
                </a:cubicBezTo>
                <a:lnTo>
                  <a:pt x="0" y="685191"/>
                </a:lnTo>
                <a:cubicBezTo>
                  <a:pt x="0" y="668554"/>
                  <a:pt x="13537" y="655019"/>
                  <a:pt x="30173" y="655019"/>
                </a:cubicBezTo>
                <a:lnTo>
                  <a:pt x="96107" y="655019"/>
                </a:lnTo>
                <a:lnTo>
                  <a:pt x="116956" y="618339"/>
                </a:lnTo>
                <a:cubicBezTo>
                  <a:pt x="118965" y="614807"/>
                  <a:pt x="122715" y="612626"/>
                  <a:pt x="126778" y="612626"/>
                </a:cubicBezTo>
                <a:lnTo>
                  <a:pt x="202445" y="612626"/>
                </a:lnTo>
                <a:lnTo>
                  <a:pt x="202445" y="550665"/>
                </a:lnTo>
                <a:cubicBezTo>
                  <a:pt x="125190" y="511734"/>
                  <a:pt x="86070" y="452554"/>
                  <a:pt x="66784" y="409192"/>
                </a:cubicBezTo>
                <a:cubicBezTo>
                  <a:pt x="50036" y="371538"/>
                  <a:pt x="45032" y="339593"/>
                  <a:pt x="43602" y="326566"/>
                </a:cubicBezTo>
                <a:cubicBezTo>
                  <a:pt x="38022" y="322957"/>
                  <a:pt x="32920" y="318544"/>
                  <a:pt x="28506" y="313373"/>
                </a:cubicBezTo>
                <a:cubicBezTo>
                  <a:pt x="16473" y="299275"/>
                  <a:pt x="10648" y="281336"/>
                  <a:pt x="12106" y="262860"/>
                </a:cubicBezTo>
                <a:cubicBezTo>
                  <a:pt x="13565" y="244385"/>
                  <a:pt x="22130" y="227580"/>
                  <a:pt x="36226" y="215549"/>
                </a:cubicBezTo>
                <a:cubicBezTo>
                  <a:pt x="48776" y="204834"/>
                  <a:pt x="64768" y="198934"/>
                  <a:pt x="81250" y="198934"/>
                </a:cubicBezTo>
                <a:cubicBezTo>
                  <a:pt x="81402" y="198934"/>
                  <a:pt x="81553" y="198945"/>
                  <a:pt x="81705" y="198946"/>
                </a:cubicBezTo>
                <a:lnTo>
                  <a:pt x="132283" y="109883"/>
                </a:lnTo>
                <a:cubicBezTo>
                  <a:pt x="125923" y="99401"/>
                  <a:pt x="122255" y="87113"/>
                  <a:pt x="122255" y="73984"/>
                </a:cubicBezTo>
                <a:cubicBezTo>
                  <a:pt x="122255" y="35726"/>
                  <a:pt x="153380" y="4598"/>
                  <a:pt x="191638" y="4598"/>
                </a:cubicBezTo>
                <a:cubicBezTo>
                  <a:pt x="217142" y="4598"/>
                  <a:pt x="239459" y="18437"/>
                  <a:pt x="251518" y="38993"/>
                </a:cubicBezTo>
                <a:lnTo>
                  <a:pt x="304879" y="38993"/>
                </a:lnTo>
                <a:cubicBezTo>
                  <a:pt x="307594" y="25587"/>
                  <a:pt x="319466" y="15463"/>
                  <a:pt x="333661" y="15463"/>
                </a:cubicBezTo>
                <a:lnTo>
                  <a:pt x="409336" y="15463"/>
                </a:lnTo>
                <a:lnTo>
                  <a:pt x="446990" y="15463"/>
                </a:lnTo>
                <a:cubicBezTo>
                  <a:pt x="461184" y="15463"/>
                  <a:pt x="473056" y="25587"/>
                  <a:pt x="475772" y="38993"/>
                </a:cubicBezTo>
                <a:lnTo>
                  <a:pt x="551137" y="38993"/>
                </a:lnTo>
                <a:lnTo>
                  <a:pt x="551137" y="29370"/>
                </a:lnTo>
                <a:cubicBezTo>
                  <a:pt x="551137" y="13175"/>
                  <a:pt x="564312" y="0"/>
                  <a:pt x="580507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395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7A43CE72-7ED2-D078-6850-727D3CE0E989}"/>
              </a:ext>
            </a:extLst>
          </p:cNvPr>
          <p:cNvSpPr>
            <a:spLocks noChangeAspect="1"/>
          </p:cNvSpPr>
          <p:nvPr/>
        </p:nvSpPr>
        <p:spPr>
          <a:xfrm>
            <a:off x="722513" y="5225851"/>
            <a:ext cx="333541" cy="333541"/>
          </a:xfrm>
          <a:custGeom>
            <a:avLst/>
            <a:gdLst>
              <a:gd name="connsiteX0" fmla="*/ 1521028 w 4876799"/>
              <a:gd name="connsiteY0" fmla="*/ 3747431 h 4876801"/>
              <a:gd name="connsiteX1" fmla="*/ 1394765 w 4876799"/>
              <a:gd name="connsiteY1" fmla="*/ 3852816 h 4876801"/>
              <a:gd name="connsiteX2" fmla="*/ 1264091 w 4876799"/>
              <a:gd name="connsiteY2" fmla="*/ 4571505 h 4876801"/>
              <a:gd name="connsiteX3" fmla="*/ 1291828 w 4876799"/>
              <a:gd name="connsiteY3" fmla="*/ 4676690 h 4876801"/>
              <a:gd name="connsiteX4" fmla="*/ 1390364 w 4876799"/>
              <a:gd name="connsiteY4" fmla="*/ 4722801 h 4876801"/>
              <a:gd name="connsiteX5" fmla="*/ 1478004 w 4876799"/>
              <a:gd name="connsiteY5" fmla="*/ 4722801 h 4876801"/>
              <a:gd name="connsiteX6" fmla="*/ 1478004 w 4876799"/>
              <a:gd name="connsiteY6" fmla="*/ 4286460 h 4876801"/>
              <a:gd name="connsiteX7" fmla="*/ 1555004 w 4876799"/>
              <a:gd name="connsiteY7" fmla="*/ 4209460 h 4876801"/>
              <a:gd name="connsiteX8" fmla="*/ 1632004 w 4876799"/>
              <a:gd name="connsiteY8" fmla="*/ 4286460 h 4876801"/>
              <a:gd name="connsiteX9" fmla="*/ 1632004 w 4876799"/>
              <a:gd name="connsiteY9" fmla="*/ 4722801 h 4876801"/>
              <a:gd name="connsiteX10" fmla="*/ 1719643 w 4876799"/>
              <a:gd name="connsiteY10" fmla="*/ 4722801 h 4876801"/>
              <a:gd name="connsiteX11" fmla="*/ 1818180 w 4876799"/>
              <a:gd name="connsiteY11" fmla="*/ 4676690 h 4876801"/>
              <a:gd name="connsiteX12" fmla="*/ 1845897 w 4876799"/>
              <a:gd name="connsiteY12" fmla="*/ 4571505 h 4876801"/>
              <a:gd name="connsiteX13" fmla="*/ 1715224 w 4876799"/>
              <a:gd name="connsiteY13" fmla="*/ 3852816 h 4876801"/>
              <a:gd name="connsiteX14" fmla="*/ 1588961 w 4876799"/>
              <a:gd name="connsiteY14" fmla="*/ 3747431 h 4876801"/>
              <a:gd name="connsiteX15" fmla="*/ 2515418 w 4876799"/>
              <a:gd name="connsiteY15" fmla="*/ 3439430 h 4876801"/>
              <a:gd name="connsiteX16" fmla="*/ 2515418 w 4876799"/>
              <a:gd name="connsiteY16" fmla="*/ 4004110 h 4876801"/>
              <a:gd name="connsiteX17" fmla="*/ 3080098 w 4876799"/>
              <a:gd name="connsiteY17" fmla="*/ 4004110 h 4876801"/>
              <a:gd name="connsiteX18" fmla="*/ 3080098 w 4876799"/>
              <a:gd name="connsiteY18" fmla="*/ 3670430 h 4876801"/>
              <a:gd name="connsiteX19" fmla="*/ 3157099 w 4876799"/>
              <a:gd name="connsiteY19" fmla="*/ 3593430 h 4876801"/>
              <a:gd name="connsiteX20" fmla="*/ 3234099 w 4876799"/>
              <a:gd name="connsiteY20" fmla="*/ 3670430 h 4876801"/>
              <a:gd name="connsiteX21" fmla="*/ 3234099 w 4876799"/>
              <a:gd name="connsiteY21" fmla="*/ 4004110 h 4876801"/>
              <a:gd name="connsiteX22" fmla="*/ 3798779 w 4876799"/>
              <a:gd name="connsiteY22" fmla="*/ 4004110 h 4876801"/>
              <a:gd name="connsiteX23" fmla="*/ 3798779 w 4876799"/>
              <a:gd name="connsiteY23" fmla="*/ 3670430 h 4876801"/>
              <a:gd name="connsiteX24" fmla="*/ 3875779 w 4876799"/>
              <a:gd name="connsiteY24" fmla="*/ 3593430 h 4876801"/>
              <a:gd name="connsiteX25" fmla="*/ 3952779 w 4876799"/>
              <a:gd name="connsiteY25" fmla="*/ 3670430 h 4876801"/>
              <a:gd name="connsiteX26" fmla="*/ 3952779 w 4876799"/>
              <a:gd name="connsiteY26" fmla="*/ 4004110 h 4876801"/>
              <a:gd name="connsiteX27" fmla="*/ 4517459 w 4876799"/>
              <a:gd name="connsiteY27" fmla="*/ 4004110 h 4876801"/>
              <a:gd name="connsiteX28" fmla="*/ 4517469 w 4876799"/>
              <a:gd name="connsiteY28" fmla="*/ 4004110 h 4876801"/>
              <a:gd name="connsiteX29" fmla="*/ 4517469 w 4876799"/>
              <a:gd name="connsiteY29" fmla="*/ 3439430 h 4876801"/>
              <a:gd name="connsiteX30" fmla="*/ 3157089 w 4876799"/>
              <a:gd name="connsiteY30" fmla="*/ 2772080 h 4876801"/>
              <a:gd name="connsiteX31" fmla="*/ 4594459 w 4876799"/>
              <a:gd name="connsiteY31" fmla="*/ 2772080 h 4876801"/>
              <a:gd name="connsiteX32" fmla="*/ 4671459 w 4876799"/>
              <a:gd name="connsiteY32" fmla="*/ 2849080 h 4876801"/>
              <a:gd name="connsiteX33" fmla="*/ 4671459 w 4876799"/>
              <a:gd name="connsiteY33" fmla="*/ 4722800 h 4876801"/>
              <a:gd name="connsiteX34" fmla="*/ 4799799 w 4876799"/>
              <a:gd name="connsiteY34" fmla="*/ 4722800 h 4876801"/>
              <a:gd name="connsiteX35" fmla="*/ 4876799 w 4876799"/>
              <a:gd name="connsiteY35" fmla="*/ 4799791 h 4876801"/>
              <a:gd name="connsiteX36" fmla="*/ 4799799 w 4876799"/>
              <a:gd name="connsiteY36" fmla="*/ 4876791 h 4876801"/>
              <a:gd name="connsiteX37" fmla="*/ 3875779 w 4876799"/>
              <a:gd name="connsiteY37" fmla="*/ 4876791 h 4876801"/>
              <a:gd name="connsiteX38" fmla="*/ 3798779 w 4876799"/>
              <a:gd name="connsiteY38" fmla="*/ 4799791 h 4876801"/>
              <a:gd name="connsiteX39" fmla="*/ 3875779 w 4876799"/>
              <a:gd name="connsiteY39" fmla="*/ 4722790 h 4876801"/>
              <a:gd name="connsiteX40" fmla="*/ 4517459 w 4876799"/>
              <a:gd name="connsiteY40" fmla="*/ 4722790 h 4876801"/>
              <a:gd name="connsiteX41" fmla="*/ 4517459 w 4876799"/>
              <a:gd name="connsiteY41" fmla="*/ 4158110 h 4876801"/>
              <a:gd name="connsiteX42" fmla="*/ 2438399 w 4876799"/>
              <a:gd name="connsiteY42" fmla="*/ 4158110 h 4876801"/>
              <a:gd name="connsiteX43" fmla="*/ 2361399 w 4876799"/>
              <a:gd name="connsiteY43" fmla="*/ 4081110 h 4876801"/>
              <a:gd name="connsiteX44" fmla="*/ 2361399 w 4876799"/>
              <a:gd name="connsiteY44" fmla="*/ 3362420 h 4876801"/>
              <a:gd name="connsiteX45" fmla="*/ 2438399 w 4876799"/>
              <a:gd name="connsiteY45" fmla="*/ 3285420 h 4876801"/>
              <a:gd name="connsiteX46" fmla="*/ 4517459 w 4876799"/>
              <a:gd name="connsiteY46" fmla="*/ 3285420 h 4876801"/>
              <a:gd name="connsiteX47" fmla="*/ 4517459 w 4876799"/>
              <a:gd name="connsiteY47" fmla="*/ 2926080 h 4876801"/>
              <a:gd name="connsiteX48" fmla="*/ 3157089 w 4876799"/>
              <a:gd name="connsiteY48" fmla="*/ 2926080 h 4876801"/>
              <a:gd name="connsiteX49" fmla="*/ 3080089 w 4876799"/>
              <a:gd name="connsiteY49" fmla="*/ 2849080 h 4876801"/>
              <a:gd name="connsiteX50" fmla="*/ 3157089 w 4876799"/>
              <a:gd name="connsiteY50" fmla="*/ 2772080 h 4876801"/>
              <a:gd name="connsiteX51" fmla="*/ 1514370 w 4876799"/>
              <a:gd name="connsiteY51" fmla="*/ 2772080 h 4876801"/>
              <a:gd name="connsiteX52" fmla="*/ 2849070 w 4876799"/>
              <a:gd name="connsiteY52" fmla="*/ 2772080 h 4876801"/>
              <a:gd name="connsiteX53" fmla="*/ 2926070 w 4876799"/>
              <a:gd name="connsiteY53" fmla="*/ 2849080 h 4876801"/>
              <a:gd name="connsiteX54" fmla="*/ 2849070 w 4876799"/>
              <a:gd name="connsiteY54" fmla="*/ 2926080 h 4876801"/>
              <a:gd name="connsiteX55" fmla="*/ 1591370 w 4876799"/>
              <a:gd name="connsiteY55" fmla="*/ 2926080 h 4876801"/>
              <a:gd name="connsiteX56" fmla="*/ 1591370 w 4876799"/>
              <a:gd name="connsiteY56" fmla="*/ 3362430 h 4876801"/>
              <a:gd name="connsiteX57" fmla="*/ 1514370 w 4876799"/>
              <a:gd name="connsiteY57" fmla="*/ 3439430 h 4876801"/>
              <a:gd name="connsiteX58" fmla="*/ 1437370 w 4876799"/>
              <a:gd name="connsiteY58" fmla="*/ 3362430 h 4876801"/>
              <a:gd name="connsiteX59" fmla="*/ 1437370 w 4876799"/>
              <a:gd name="connsiteY59" fmla="*/ 2849080 h 4876801"/>
              <a:gd name="connsiteX60" fmla="*/ 1514370 w 4876799"/>
              <a:gd name="connsiteY60" fmla="*/ 2772080 h 4876801"/>
              <a:gd name="connsiteX61" fmla="*/ 3228891 w 4876799"/>
              <a:gd name="connsiteY61" fmla="*/ 1329875 h 4876801"/>
              <a:gd name="connsiteX62" fmla="*/ 3259464 w 4876799"/>
              <a:gd name="connsiteY62" fmla="*/ 1330005 h 4876801"/>
              <a:gd name="connsiteX63" fmla="*/ 3788627 w 4876799"/>
              <a:gd name="connsiteY63" fmla="*/ 1438952 h 4876801"/>
              <a:gd name="connsiteX64" fmla="*/ 3850099 w 4876799"/>
              <a:gd name="connsiteY64" fmla="*/ 1514371 h 4876801"/>
              <a:gd name="connsiteX65" fmla="*/ 3850099 w 4876799"/>
              <a:gd name="connsiteY65" fmla="*/ 2541071 h 4876801"/>
              <a:gd name="connsiteX66" fmla="*/ 3773099 w 4876799"/>
              <a:gd name="connsiteY66" fmla="*/ 2618071 h 4876801"/>
              <a:gd name="connsiteX67" fmla="*/ 3696100 w 4876799"/>
              <a:gd name="connsiteY67" fmla="*/ 2541071 h 4876801"/>
              <a:gd name="connsiteX68" fmla="*/ 3696100 w 4876799"/>
              <a:gd name="connsiteY68" fmla="*/ 1577141 h 4876801"/>
              <a:gd name="connsiteX69" fmla="*/ 3228422 w 4876799"/>
              <a:gd name="connsiteY69" fmla="*/ 1480843 h 4876801"/>
              <a:gd name="connsiteX70" fmla="*/ 3168520 w 4876799"/>
              <a:gd name="connsiteY70" fmla="*/ 1389889 h 4876801"/>
              <a:gd name="connsiteX71" fmla="*/ 3228891 w 4876799"/>
              <a:gd name="connsiteY71" fmla="*/ 1329875 h 4876801"/>
              <a:gd name="connsiteX72" fmla="*/ 2027720 w 4876799"/>
              <a:gd name="connsiteY72" fmla="*/ 872690 h 4876801"/>
              <a:gd name="connsiteX73" fmla="*/ 1796710 w 4876799"/>
              <a:gd name="connsiteY73" fmla="*/ 1103700 h 4876801"/>
              <a:gd name="connsiteX74" fmla="*/ 2027720 w 4876799"/>
              <a:gd name="connsiteY74" fmla="*/ 1334710 h 4876801"/>
              <a:gd name="connsiteX75" fmla="*/ 2258730 w 4876799"/>
              <a:gd name="connsiteY75" fmla="*/ 1103700 h 4876801"/>
              <a:gd name="connsiteX76" fmla="*/ 2027720 w 4876799"/>
              <a:gd name="connsiteY76" fmla="*/ 872690 h 4876801"/>
              <a:gd name="connsiteX77" fmla="*/ 297875 w 4876799"/>
              <a:gd name="connsiteY77" fmla="*/ 720281 h 4876801"/>
              <a:gd name="connsiteX78" fmla="*/ 759152 w 4876799"/>
              <a:gd name="connsiteY78" fmla="*/ 815255 h 4876801"/>
              <a:gd name="connsiteX79" fmla="*/ 819036 w 4876799"/>
              <a:gd name="connsiteY79" fmla="*/ 906200 h 4876801"/>
              <a:gd name="connsiteX80" fmla="*/ 728091 w 4876799"/>
              <a:gd name="connsiteY80" fmla="*/ 966083 h 4876801"/>
              <a:gd name="connsiteX81" fmla="*/ 359340 w 4876799"/>
              <a:gd name="connsiteY81" fmla="*/ 890169 h 4876801"/>
              <a:gd name="connsiteX82" fmla="*/ 359340 w 4876799"/>
              <a:gd name="connsiteY82" fmla="*/ 4722801 h 4876801"/>
              <a:gd name="connsiteX83" fmla="*/ 1138838 w 4876799"/>
              <a:gd name="connsiteY83" fmla="*/ 4722801 h 4876801"/>
              <a:gd name="connsiteX84" fmla="*/ 1112587 w 4876799"/>
              <a:gd name="connsiteY84" fmla="*/ 4543959 h 4876801"/>
              <a:gd name="connsiteX85" fmla="*/ 1243260 w 4876799"/>
              <a:gd name="connsiteY85" fmla="*/ 3825269 h 4876801"/>
              <a:gd name="connsiteX86" fmla="*/ 1521047 w 4876799"/>
              <a:gd name="connsiteY86" fmla="*/ 3593431 h 4876801"/>
              <a:gd name="connsiteX87" fmla="*/ 1588980 w 4876799"/>
              <a:gd name="connsiteY87" fmla="*/ 3593431 h 4876801"/>
              <a:gd name="connsiteX88" fmla="*/ 1866767 w 4876799"/>
              <a:gd name="connsiteY88" fmla="*/ 3825269 h 4876801"/>
              <a:gd name="connsiteX89" fmla="*/ 1997440 w 4876799"/>
              <a:gd name="connsiteY89" fmla="*/ 4543959 h 4876801"/>
              <a:gd name="connsiteX90" fmla="*/ 1971189 w 4876799"/>
              <a:gd name="connsiteY90" fmla="*/ 4722801 h 4876801"/>
              <a:gd name="connsiteX91" fmla="*/ 3567760 w 4876799"/>
              <a:gd name="connsiteY91" fmla="*/ 4722801 h 4876801"/>
              <a:gd name="connsiteX92" fmla="*/ 3644761 w 4876799"/>
              <a:gd name="connsiteY92" fmla="*/ 4799800 h 4876801"/>
              <a:gd name="connsiteX93" fmla="*/ 3567760 w 4876799"/>
              <a:gd name="connsiteY93" fmla="*/ 4876801 h 4876801"/>
              <a:gd name="connsiteX94" fmla="*/ 77000 w 4876799"/>
              <a:gd name="connsiteY94" fmla="*/ 4876801 h 4876801"/>
              <a:gd name="connsiteX95" fmla="*/ 0 w 4876799"/>
              <a:gd name="connsiteY95" fmla="*/ 4799800 h 4876801"/>
              <a:gd name="connsiteX96" fmla="*/ 77000 w 4876799"/>
              <a:gd name="connsiteY96" fmla="*/ 4722801 h 4876801"/>
              <a:gd name="connsiteX97" fmla="*/ 205340 w 4876799"/>
              <a:gd name="connsiteY97" fmla="*/ 4722801 h 4876801"/>
              <a:gd name="connsiteX98" fmla="*/ 205340 w 4876799"/>
              <a:gd name="connsiteY98" fmla="*/ 795691 h 4876801"/>
              <a:gd name="connsiteX99" fmla="*/ 233696 w 4876799"/>
              <a:gd name="connsiteY99" fmla="*/ 736007 h 4876801"/>
              <a:gd name="connsiteX100" fmla="*/ 297875 w 4876799"/>
              <a:gd name="connsiteY100" fmla="*/ 720281 h 4876801"/>
              <a:gd name="connsiteX101" fmla="*/ 2027720 w 4876799"/>
              <a:gd name="connsiteY101" fmla="*/ 718690 h 4876801"/>
              <a:gd name="connsiteX102" fmla="*/ 2412730 w 4876799"/>
              <a:gd name="connsiteY102" fmla="*/ 1103700 h 4876801"/>
              <a:gd name="connsiteX103" fmla="*/ 2027720 w 4876799"/>
              <a:gd name="connsiteY103" fmla="*/ 1488710 h 4876801"/>
              <a:gd name="connsiteX104" fmla="*/ 1642710 w 4876799"/>
              <a:gd name="connsiteY104" fmla="*/ 1103700 h 4876801"/>
              <a:gd name="connsiteX105" fmla="*/ 2027720 w 4876799"/>
              <a:gd name="connsiteY105" fmla="*/ 718690 h 4876801"/>
              <a:gd name="connsiteX106" fmla="*/ 1964236 w 4876799"/>
              <a:gd name="connsiteY106" fmla="*/ 154000 h 4876801"/>
              <a:gd name="connsiteX107" fmla="*/ 1948215 w 4876799"/>
              <a:gd name="connsiteY107" fmla="*/ 167135 h 4876801"/>
              <a:gd name="connsiteX108" fmla="*/ 1901676 w 4876799"/>
              <a:gd name="connsiteY108" fmla="*/ 399860 h 4876801"/>
              <a:gd name="connsiteX109" fmla="*/ 1846926 w 4876799"/>
              <a:gd name="connsiteY109" fmla="*/ 458915 h 4876801"/>
              <a:gd name="connsiteX110" fmla="*/ 1699698 w 4876799"/>
              <a:gd name="connsiteY110" fmla="*/ 519922 h 4876801"/>
              <a:gd name="connsiteX111" fmla="*/ 1619193 w 4876799"/>
              <a:gd name="connsiteY111" fmla="*/ 516903 h 4876801"/>
              <a:gd name="connsiteX112" fmla="*/ 1421701 w 4876799"/>
              <a:gd name="connsiteY112" fmla="*/ 385239 h 4876801"/>
              <a:gd name="connsiteX113" fmla="*/ 1401089 w 4876799"/>
              <a:gd name="connsiteY113" fmla="*/ 387277 h 4876801"/>
              <a:gd name="connsiteX114" fmla="*/ 1311306 w 4876799"/>
              <a:gd name="connsiteY114" fmla="*/ 477060 h 4876801"/>
              <a:gd name="connsiteX115" fmla="*/ 1309268 w 4876799"/>
              <a:gd name="connsiteY115" fmla="*/ 497662 h 4876801"/>
              <a:gd name="connsiteX116" fmla="*/ 1440932 w 4876799"/>
              <a:gd name="connsiteY116" fmla="*/ 695163 h 4876801"/>
              <a:gd name="connsiteX117" fmla="*/ 1443952 w 4876799"/>
              <a:gd name="connsiteY117" fmla="*/ 775668 h 4876801"/>
              <a:gd name="connsiteX118" fmla="*/ 1382944 w 4876799"/>
              <a:gd name="connsiteY118" fmla="*/ 922896 h 4876801"/>
              <a:gd name="connsiteX119" fmla="*/ 1323889 w 4876799"/>
              <a:gd name="connsiteY119" fmla="*/ 977646 h 4876801"/>
              <a:gd name="connsiteX120" fmla="*/ 1091165 w 4876799"/>
              <a:gd name="connsiteY120" fmla="*/ 1024185 h 4876801"/>
              <a:gd name="connsiteX121" fmla="*/ 1078030 w 4876799"/>
              <a:gd name="connsiteY121" fmla="*/ 1040206 h 4876801"/>
              <a:gd name="connsiteX122" fmla="*/ 1078020 w 4876799"/>
              <a:gd name="connsiteY122" fmla="*/ 1040206 h 4876801"/>
              <a:gd name="connsiteX123" fmla="*/ 1078020 w 4876799"/>
              <a:gd name="connsiteY123" fmla="*/ 1167175 h 4876801"/>
              <a:gd name="connsiteX124" fmla="*/ 1091155 w 4876799"/>
              <a:gd name="connsiteY124" fmla="*/ 1183196 h 4876801"/>
              <a:gd name="connsiteX125" fmla="*/ 1323880 w 4876799"/>
              <a:gd name="connsiteY125" fmla="*/ 1229735 h 4876801"/>
              <a:gd name="connsiteX126" fmla="*/ 1382934 w 4876799"/>
              <a:gd name="connsiteY126" fmla="*/ 1284484 h 4876801"/>
              <a:gd name="connsiteX127" fmla="*/ 1443942 w 4876799"/>
              <a:gd name="connsiteY127" fmla="*/ 1431712 h 4876801"/>
              <a:gd name="connsiteX128" fmla="*/ 1440923 w 4876799"/>
              <a:gd name="connsiteY128" fmla="*/ 1512218 h 4876801"/>
              <a:gd name="connsiteX129" fmla="*/ 1309259 w 4876799"/>
              <a:gd name="connsiteY129" fmla="*/ 1709709 h 4876801"/>
              <a:gd name="connsiteX130" fmla="*/ 1311306 w 4876799"/>
              <a:gd name="connsiteY130" fmla="*/ 1730321 h 4876801"/>
              <a:gd name="connsiteX131" fmla="*/ 1401089 w 4876799"/>
              <a:gd name="connsiteY131" fmla="*/ 1820104 h 4876801"/>
              <a:gd name="connsiteX132" fmla="*/ 1421692 w 4876799"/>
              <a:gd name="connsiteY132" fmla="*/ 1822142 h 4876801"/>
              <a:gd name="connsiteX133" fmla="*/ 1619193 w 4876799"/>
              <a:gd name="connsiteY133" fmla="*/ 1690478 h 4876801"/>
              <a:gd name="connsiteX134" fmla="*/ 1661912 w 4876799"/>
              <a:gd name="connsiteY134" fmla="*/ 1677543 h 4876801"/>
              <a:gd name="connsiteX135" fmla="*/ 1699707 w 4876799"/>
              <a:gd name="connsiteY135" fmla="*/ 1687449 h 4876801"/>
              <a:gd name="connsiteX136" fmla="*/ 1846935 w 4876799"/>
              <a:gd name="connsiteY136" fmla="*/ 1748457 h 4876801"/>
              <a:gd name="connsiteX137" fmla="*/ 1901685 w 4876799"/>
              <a:gd name="connsiteY137" fmla="*/ 1807512 h 4876801"/>
              <a:gd name="connsiteX138" fmla="*/ 1948224 w 4876799"/>
              <a:gd name="connsiteY138" fmla="*/ 2040236 h 4876801"/>
              <a:gd name="connsiteX139" fmla="*/ 1964245 w 4876799"/>
              <a:gd name="connsiteY139" fmla="*/ 2053371 h 4876801"/>
              <a:gd name="connsiteX140" fmla="*/ 2091214 w 4876799"/>
              <a:gd name="connsiteY140" fmla="*/ 2053371 h 4876801"/>
              <a:gd name="connsiteX141" fmla="*/ 2107235 w 4876799"/>
              <a:gd name="connsiteY141" fmla="*/ 2040236 h 4876801"/>
              <a:gd name="connsiteX142" fmla="*/ 2153774 w 4876799"/>
              <a:gd name="connsiteY142" fmla="*/ 1807512 h 4876801"/>
              <a:gd name="connsiteX143" fmla="*/ 2208523 w 4876799"/>
              <a:gd name="connsiteY143" fmla="*/ 1748457 h 4876801"/>
              <a:gd name="connsiteX144" fmla="*/ 2355751 w 4876799"/>
              <a:gd name="connsiteY144" fmla="*/ 1687449 h 4876801"/>
              <a:gd name="connsiteX145" fmla="*/ 2436257 w 4876799"/>
              <a:gd name="connsiteY145" fmla="*/ 1690469 h 4876801"/>
              <a:gd name="connsiteX146" fmla="*/ 2633748 w 4876799"/>
              <a:gd name="connsiteY146" fmla="*/ 1822133 h 4876801"/>
              <a:gd name="connsiteX147" fmla="*/ 2654360 w 4876799"/>
              <a:gd name="connsiteY147" fmla="*/ 1820094 h 4876801"/>
              <a:gd name="connsiteX148" fmla="*/ 2744143 w 4876799"/>
              <a:gd name="connsiteY148" fmla="*/ 1730312 h 4876801"/>
              <a:gd name="connsiteX149" fmla="*/ 2746181 w 4876799"/>
              <a:gd name="connsiteY149" fmla="*/ 1709709 h 4876801"/>
              <a:gd name="connsiteX150" fmla="*/ 2614517 w 4876799"/>
              <a:gd name="connsiteY150" fmla="*/ 1512208 h 4876801"/>
              <a:gd name="connsiteX151" fmla="*/ 2611498 w 4876799"/>
              <a:gd name="connsiteY151" fmla="*/ 1431703 h 4876801"/>
              <a:gd name="connsiteX152" fmla="*/ 2672496 w 4876799"/>
              <a:gd name="connsiteY152" fmla="*/ 1284484 h 4876801"/>
              <a:gd name="connsiteX153" fmla="*/ 2731551 w 4876799"/>
              <a:gd name="connsiteY153" fmla="*/ 1229725 h 4876801"/>
              <a:gd name="connsiteX154" fmla="*/ 2964275 w 4876799"/>
              <a:gd name="connsiteY154" fmla="*/ 1183186 h 4876801"/>
              <a:gd name="connsiteX155" fmla="*/ 2977410 w 4876799"/>
              <a:gd name="connsiteY155" fmla="*/ 1167165 h 4876801"/>
              <a:gd name="connsiteX156" fmla="*/ 2977410 w 4876799"/>
              <a:gd name="connsiteY156" fmla="*/ 1040197 h 4876801"/>
              <a:gd name="connsiteX157" fmla="*/ 2964275 w 4876799"/>
              <a:gd name="connsiteY157" fmla="*/ 1024176 h 4876801"/>
              <a:gd name="connsiteX158" fmla="*/ 2731551 w 4876799"/>
              <a:gd name="connsiteY158" fmla="*/ 977637 h 4876801"/>
              <a:gd name="connsiteX159" fmla="*/ 2672496 w 4876799"/>
              <a:gd name="connsiteY159" fmla="*/ 922887 h 4876801"/>
              <a:gd name="connsiteX160" fmla="*/ 2611488 w 4876799"/>
              <a:gd name="connsiteY160" fmla="*/ 775659 h 4876801"/>
              <a:gd name="connsiteX161" fmla="*/ 2614508 w 4876799"/>
              <a:gd name="connsiteY161" fmla="*/ 695154 h 4876801"/>
              <a:gd name="connsiteX162" fmla="*/ 2746172 w 4876799"/>
              <a:gd name="connsiteY162" fmla="*/ 497662 h 4876801"/>
              <a:gd name="connsiteX163" fmla="*/ 2744133 w 4876799"/>
              <a:gd name="connsiteY163" fmla="*/ 477050 h 4876801"/>
              <a:gd name="connsiteX164" fmla="*/ 2654351 w 4876799"/>
              <a:gd name="connsiteY164" fmla="*/ 387267 h 4876801"/>
              <a:gd name="connsiteX165" fmla="*/ 2633738 w 4876799"/>
              <a:gd name="connsiteY165" fmla="*/ 385239 h 4876801"/>
              <a:gd name="connsiteX166" fmla="*/ 2436247 w 4876799"/>
              <a:gd name="connsiteY166" fmla="*/ 516903 h 4876801"/>
              <a:gd name="connsiteX167" fmla="*/ 2355742 w 4876799"/>
              <a:gd name="connsiteY167" fmla="*/ 519922 h 4876801"/>
              <a:gd name="connsiteX168" fmla="*/ 2208514 w 4876799"/>
              <a:gd name="connsiteY168" fmla="*/ 458915 h 4876801"/>
              <a:gd name="connsiteX169" fmla="*/ 2153764 w 4876799"/>
              <a:gd name="connsiteY169" fmla="*/ 399860 h 4876801"/>
              <a:gd name="connsiteX170" fmla="*/ 2107225 w 4876799"/>
              <a:gd name="connsiteY170" fmla="*/ 167135 h 4876801"/>
              <a:gd name="connsiteX171" fmla="*/ 2091204 w 4876799"/>
              <a:gd name="connsiteY171" fmla="*/ 154000 h 4876801"/>
              <a:gd name="connsiteX172" fmla="*/ 1964245 w 4876799"/>
              <a:gd name="connsiteY172" fmla="*/ 0 h 4876801"/>
              <a:gd name="connsiteX173" fmla="*/ 2091214 w 4876799"/>
              <a:gd name="connsiteY173" fmla="*/ 0 h 4876801"/>
              <a:gd name="connsiteX174" fmla="*/ 2258234 w 4876799"/>
              <a:gd name="connsiteY174" fmla="*/ 136950 h 4876801"/>
              <a:gd name="connsiteX175" fmla="*/ 2295820 w 4876799"/>
              <a:gd name="connsiteY175" fmla="*/ 324907 h 4876801"/>
              <a:gd name="connsiteX176" fmla="*/ 2388832 w 4876799"/>
              <a:gd name="connsiteY176" fmla="*/ 363436 h 4876801"/>
              <a:gd name="connsiteX177" fmla="*/ 2548328 w 4876799"/>
              <a:gd name="connsiteY177" fmla="*/ 257108 h 4876801"/>
              <a:gd name="connsiteX178" fmla="*/ 2763269 w 4876799"/>
              <a:gd name="connsiteY178" fmla="*/ 278387 h 4876801"/>
              <a:gd name="connsiteX179" fmla="*/ 2853051 w 4876799"/>
              <a:gd name="connsiteY179" fmla="*/ 368170 h 4876801"/>
              <a:gd name="connsiteX180" fmla="*/ 2874330 w 4876799"/>
              <a:gd name="connsiteY180" fmla="*/ 583111 h 4876801"/>
              <a:gd name="connsiteX181" fmla="*/ 2768003 w 4876799"/>
              <a:gd name="connsiteY181" fmla="*/ 742598 h 4876801"/>
              <a:gd name="connsiteX182" fmla="*/ 2806531 w 4876799"/>
              <a:gd name="connsiteY182" fmla="*/ 835609 h 4876801"/>
              <a:gd name="connsiteX183" fmla="*/ 2994479 w 4876799"/>
              <a:gd name="connsiteY183" fmla="*/ 873195 h 4876801"/>
              <a:gd name="connsiteX184" fmla="*/ 3131410 w 4876799"/>
              <a:gd name="connsiteY184" fmla="*/ 1040225 h 4876801"/>
              <a:gd name="connsiteX185" fmla="*/ 3131410 w 4876799"/>
              <a:gd name="connsiteY185" fmla="*/ 1167194 h 4876801"/>
              <a:gd name="connsiteX186" fmla="*/ 2994479 w 4876799"/>
              <a:gd name="connsiteY186" fmla="*/ 1334224 h 4876801"/>
              <a:gd name="connsiteX187" fmla="*/ 2806522 w 4876799"/>
              <a:gd name="connsiteY187" fmla="*/ 1371810 h 4876801"/>
              <a:gd name="connsiteX188" fmla="*/ 2767993 w 4876799"/>
              <a:gd name="connsiteY188" fmla="*/ 1464821 h 4876801"/>
              <a:gd name="connsiteX189" fmla="*/ 2874321 w 4876799"/>
              <a:gd name="connsiteY189" fmla="*/ 1624317 h 4876801"/>
              <a:gd name="connsiteX190" fmla="*/ 2853042 w 4876799"/>
              <a:gd name="connsiteY190" fmla="*/ 1839259 h 4876801"/>
              <a:gd name="connsiteX191" fmla="*/ 2763259 w 4876799"/>
              <a:gd name="connsiteY191" fmla="*/ 1929041 h 4876801"/>
              <a:gd name="connsiteX192" fmla="*/ 2548318 w 4876799"/>
              <a:gd name="connsiteY192" fmla="*/ 1950320 h 4876801"/>
              <a:gd name="connsiteX193" fmla="*/ 2388822 w 4876799"/>
              <a:gd name="connsiteY193" fmla="*/ 1843992 h 4876801"/>
              <a:gd name="connsiteX194" fmla="*/ 2295810 w 4876799"/>
              <a:gd name="connsiteY194" fmla="*/ 1882521 h 4876801"/>
              <a:gd name="connsiteX195" fmla="*/ 2258225 w 4876799"/>
              <a:gd name="connsiteY195" fmla="*/ 2070468 h 4876801"/>
              <a:gd name="connsiteX196" fmla="*/ 2091194 w 4876799"/>
              <a:gd name="connsiteY196" fmla="*/ 2207400 h 4876801"/>
              <a:gd name="connsiteX197" fmla="*/ 1964226 w 4876799"/>
              <a:gd name="connsiteY197" fmla="*/ 2207400 h 4876801"/>
              <a:gd name="connsiteX198" fmla="*/ 1797196 w 4876799"/>
              <a:gd name="connsiteY198" fmla="*/ 2070468 h 4876801"/>
              <a:gd name="connsiteX199" fmla="*/ 1759610 w 4876799"/>
              <a:gd name="connsiteY199" fmla="*/ 1882512 h 4876801"/>
              <a:gd name="connsiteX200" fmla="*/ 1666598 w 4876799"/>
              <a:gd name="connsiteY200" fmla="*/ 1843983 h 4876801"/>
              <a:gd name="connsiteX201" fmla="*/ 1507102 w 4876799"/>
              <a:gd name="connsiteY201" fmla="*/ 1950311 h 4876801"/>
              <a:gd name="connsiteX202" fmla="*/ 1292161 w 4876799"/>
              <a:gd name="connsiteY202" fmla="*/ 1929032 h 4876801"/>
              <a:gd name="connsiteX203" fmla="*/ 1202379 w 4876799"/>
              <a:gd name="connsiteY203" fmla="*/ 1839249 h 4876801"/>
              <a:gd name="connsiteX204" fmla="*/ 1181100 w 4876799"/>
              <a:gd name="connsiteY204" fmla="*/ 1624308 h 4876801"/>
              <a:gd name="connsiteX205" fmla="*/ 1287427 w 4876799"/>
              <a:gd name="connsiteY205" fmla="*/ 1464821 h 4876801"/>
              <a:gd name="connsiteX206" fmla="*/ 1248899 w 4876799"/>
              <a:gd name="connsiteY206" fmla="*/ 1371810 h 4876801"/>
              <a:gd name="connsiteX207" fmla="*/ 1060951 w 4876799"/>
              <a:gd name="connsiteY207" fmla="*/ 1334224 h 4876801"/>
              <a:gd name="connsiteX208" fmla="*/ 924039 w 4876799"/>
              <a:gd name="connsiteY208" fmla="*/ 1167165 h 4876801"/>
              <a:gd name="connsiteX209" fmla="*/ 924039 w 4876799"/>
              <a:gd name="connsiteY209" fmla="*/ 1040197 h 4876801"/>
              <a:gd name="connsiteX210" fmla="*/ 1060970 w 4876799"/>
              <a:gd name="connsiteY210" fmla="*/ 873176 h 4876801"/>
              <a:gd name="connsiteX211" fmla="*/ 1248927 w 4876799"/>
              <a:gd name="connsiteY211" fmla="*/ 835590 h 4876801"/>
              <a:gd name="connsiteX212" fmla="*/ 1287456 w 4876799"/>
              <a:gd name="connsiteY212" fmla="*/ 742579 h 4876801"/>
              <a:gd name="connsiteX213" fmla="*/ 1181128 w 4876799"/>
              <a:gd name="connsiteY213" fmla="*/ 583082 h 4876801"/>
              <a:gd name="connsiteX214" fmla="*/ 1202407 w 4876799"/>
              <a:gd name="connsiteY214" fmla="*/ 368141 h 4876801"/>
              <a:gd name="connsiteX215" fmla="*/ 1292190 w 4876799"/>
              <a:gd name="connsiteY215" fmla="*/ 278359 h 4876801"/>
              <a:gd name="connsiteX216" fmla="*/ 1507131 w 4876799"/>
              <a:gd name="connsiteY216" fmla="*/ 257080 h 4876801"/>
              <a:gd name="connsiteX217" fmla="*/ 1666618 w 4876799"/>
              <a:gd name="connsiteY217" fmla="*/ 363407 h 4876801"/>
              <a:gd name="connsiteX218" fmla="*/ 1759629 w 4876799"/>
              <a:gd name="connsiteY218" fmla="*/ 324879 h 4876801"/>
              <a:gd name="connsiteX219" fmla="*/ 1797215 w 4876799"/>
              <a:gd name="connsiteY219" fmla="*/ 136931 h 4876801"/>
              <a:gd name="connsiteX220" fmla="*/ 1964245 w 4876799"/>
              <a:gd name="connsiteY220" fmla="*/ 0 h 487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4876799" h="4876801">
                <a:moveTo>
                  <a:pt x="1521028" y="3747431"/>
                </a:moveTo>
                <a:cubicBezTo>
                  <a:pt x="1458963" y="3747431"/>
                  <a:pt x="1405871" y="3791751"/>
                  <a:pt x="1394765" y="3852816"/>
                </a:cubicBezTo>
                <a:lnTo>
                  <a:pt x="1264091" y="4571505"/>
                </a:lnTo>
                <a:cubicBezTo>
                  <a:pt x="1257271" y="4609053"/>
                  <a:pt x="1267368" y="4647391"/>
                  <a:pt x="1291828" y="4676690"/>
                </a:cubicBezTo>
                <a:cubicBezTo>
                  <a:pt x="1316288" y="4705998"/>
                  <a:pt x="1352198" y="4722801"/>
                  <a:pt x="1390364" y="4722801"/>
                </a:cubicBezTo>
                <a:lnTo>
                  <a:pt x="1478004" y="4722801"/>
                </a:lnTo>
                <a:lnTo>
                  <a:pt x="1478004" y="4286460"/>
                </a:lnTo>
                <a:cubicBezTo>
                  <a:pt x="1478004" y="4243941"/>
                  <a:pt x="1512484" y="4209460"/>
                  <a:pt x="1555004" y="4209460"/>
                </a:cubicBezTo>
                <a:cubicBezTo>
                  <a:pt x="1597523" y="4209460"/>
                  <a:pt x="1632004" y="4243931"/>
                  <a:pt x="1632004" y="4286460"/>
                </a:cubicBezTo>
                <a:lnTo>
                  <a:pt x="1632004" y="4722801"/>
                </a:lnTo>
                <a:lnTo>
                  <a:pt x="1719643" y="4722801"/>
                </a:lnTo>
                <a:cubicBezTo>
                  <a:pt x="1757810" y="4722801"/>
                  <a:pt x="1793720" y="4705989"/>
                  <a:pt x="1818180" y="4676690"/>
                </a:cubicBezTo>
                <a:cubicBezTo>
                  <a:pt x="1842640" y="4647382"/>
                  <a:pt x="1852755" y="4609053"/>
                  <a:pt x="1845897" y="4571505"/>
                </a:cubicBezTo>
                <a:lnTo>
                  <a:pt x="1715224" y="3852816"/>
                </a:lnTo>
                <a:cubicBezTo>
                  <a:pt x="1704127" y="3791741"/>
                  <a:pt x="1651025" y="3747431"/>
                  <a:pt x="1588961" y="3747431"/>
                </a:cubicBezTo>
                <a:close/>
                <a:moveTo>
                  <a:pt x="2515418" y="3439430"/>
                </a:moveTo>
                <a:lnTo>
                  <a:pt x="2515418" y="4004110"/>
                </a:lnTo>
                <a:lnTo>
                  <a:pt x="3080098" y="4004110"/>
                </a:lnTo>
                <a:lnTo>
                  <a:pt x="3080098" y="3670430"/>
                </a:lnTo>
                <a:cubicBezTo>
                  <a:pt x="3080098" y="3627911"/>
                  <a:pt x="3114579" y="3593430"/>
                  <a:pt x="3157099" y="3593430"/>
                </a:cubicBezTo>
                <a:cubicBezTo>
                  <a:pt x="3199618" y="3593430"/>
                  <a:pt x="3234099" y="3627901"/>
                  <a:pt x="3234099" y="3670430"/>
                </a:cubicBezTo>
                <a:lnTo>
                  <a:pt x="3234099" y="4004110"/>
                </a:lnTo>
                <a:lnTo>
                  <a:pt x="3798779" y="4004110"/>
                </a:lnTo>
                <a:lnTo>
                  <a:pt x="3798779" y="3670430"/>
                </a:lnTo>
                <a:cubicBezTo>
                  <a:pt x="3798779" y="3627911"/>
                  <a:pt x="3833251" y="3593430"/>
                  <a:pt x="3875779" y="3593430"/>
                </a:cubicBezTo>
                <a:cubicBezTo>
                  <a:pt x="3918299" y="3593430"/>
                  <a:pt x="3952779" y="3627901"/>
                  <a:pt x="3952779" y="3670430"/>
                </a:cubicBezTo>
                <a:lnTo>
                  <a:pt x="3952779" y="4004110"/>
                </a:lnTo>
                <a:lnTo>
                  <a:pt x="4517459" y="4004110"/>
                </a:lnTo>
                <a:lnTo>
                  <a:pt x="4517469" y="4004110"/>
                </a:lnTo>
                <a:lnTo>
                  <a:pt x="4517469" y="3439430"/>
                </a:lnTo>
                <a:close/>
                <a:moveTo>
                  <a:pt x="3157089" y="2772080"/>
                </a:moveTo>
                <a:lnTo>
                  <a:pt x="4594459" y="2772080"/>
                </a:lnTo>
                <a:cubicBezTo>
                  <a:pt x="4636979" y="2772080"/>
                  <a:pt x="4671459" y="2806551"/>
                  <a:pt x="4671459" y="2849080"/>
                </a:cubicBezTo>
                <a:lnTo>
                  <a:pt x="4671459" y="4722800"/>
                </a:lnTo>
                <a:lnTo>
                  <a:pt x="4799799" y="4722800"/>
                </a:lnTo>
                <a:cubicBezTo>
                  <a:pt x="4842319" y="4722800"/>
                  <a:pt x="4876799" y="4757271"/>
                  <a:pt x="4876799" y="4799791"/>
                </a:cubicBezTo>
                <a:cubicBezTo>
                  <a:pt x="4876799" y="4842310"/>
                  <a:pt x="4842327" y="4876791"/>
                  <a:pt x="4799799" y="4876791"/>
                </a:cubicBezTo>
                <a:lnTo>
                  <a:pt x="3875779" y="4876791"/>
                </a:lnTo>
                <a:cubicBezTo>
                  <a:pt x="3833259" y="4876791"/>
                  <a:pt x="3798779" y="4842320"/>
                  <a:pt x="3798779" y="4799791"/>
                </a:cubicBezTo>
                <a:cubicBezTo>
                  <a:pt x="3798779" y="4757271"/>
                  <a:pt x="3833251" y="4722790"/>
                  <a:pt x="3875779" y="4722790"/>
                </a:cubicBezTo>
                <a:lnTo>
                  <a:pt x="4517459" y="4722790"/>
                </a:lnTo>
                <a:lnTo>
                  <a:pt x="4517459" y="4158110"/>
                </a:lnTo>
                <a:lnTo>
                  <a:pt x="2438399" y="4158110"/>
                </a:lnTo>
                <a:cubicBezTo>
                  <a:pt x="2395879" y="4158110"/>
                  <a:pt x="2361399" y="4123639"/>
                  <a:pt x="2361399" y="4081110"/>
                </a:cubicBezTo>
                <a:lnTo>
                  <a:pt x="2361399" y="3362420"/>
                </a:lnTo>
                <a:cubicBezTo>
                  <a:pt x="2361399" y="3319901"/>
                  <a:pt x="2395870" y="3285420"/>
                  <a:pt x="2438399" y="3285420"/>
                </a:cubicBezTo>
                <a:lnTo>
                  <a:pt x="4517459" y="3285420"/>
                </a:lnTo>
                <a:lnTo>
                  <a:pt x="4517459" y="2926080"/>
                </a:lnTo>
                <a:lnTo>
                  <a:pt x="3157089" y="2926080"/>
                </a:lnTo>
                <a:cubicBezTo>
                  <a:pt x="3114569" y="2926080"/>
                  <a:pt x="3080089" y="2891599"/>
                  <a:pt x="3080089" y="2849080"/>
                </a:cubicBezTo>
                <a:cubicBezTo>
                  <a:pt x="3080089" y="2806560"/>
                  <a:pt x="3114560" y="2772080"/>
                  <a:pt x="3157089" y="2772080"/>
                </a:cubicBezTo>
                <a:close/>
                <a:moveTo>
                  <a:pt x="1514370" y="2772080"/>
                </a:moveTo>
                <a:lnTo>
                  <a:pt x="2849070" y="2772080"/>
                </a:lnTo>
                <a:cubicBezTo>
                  <a:pt x="2891590" y="2772080"/>
                  <a:pt x="2926070" y="2806560"/>
                  <a:pt x="2926070" y="2849080"/>
                </a:cubicBezTo>
                <a:cubicBezTo>
                  <a:pt x="2926070" y="2891599"/>
                  <a:pt x="2891599" y="2926080"/>
                  <a:pt x="2849070" y="2926080"/>
                </a:cubicBezTo>
                <a:lnTo>
                  <a:pt x="1591370" y="2926080"/>
                </a:lnTo>
                <a:lnTo>
                  <a:pt x="1591370" y="3362430"/>
                </a:lnTo>
                <a:cubicBezTo>
                  <a:pt x="1591370" y="3404950"/>
                  <a:pt x="1556899" y="3439430"/>
                  <a:pt x="1514370" y="3439430"/>
                </a:cubicBezTo>
                <a:cubicBezTo>
                  <a:pt x="1471850" y="3439430"/>
                  <a:pt x="1437370" y="3404959"/>
                  <a:pt x="1437370" y="3362430"/>
                </a:cubicBezTo>
                <a:lnTo>
                  <a:pt x="1437370" y="2849080"/>
                </a:lnTo>
                <a:cubicBezTo>
                  <a:pt x="1437370" y="2806560"/>
                  <a:pt x="1471841" y="2772080"/>
                  <a:pt x="1514370" y="2772080"/>
                </a:cubicBezTo>
                <a:close/>
                <a:moveTo>
                  <a:pt x="3228891" y="1329875"/>
                </a:moveTo>
                <a:cubicBezTo>
                  <a:pt x="3238700" y="1327919"/>
                  <a:pt x="3249053" y="1327855"/>
                  <a:pt x="3259464" y="1330005"/>
                </a:cubicBezTo>
                <a:lnTo>
                  <a:pt x="3788627" y="1438952"/>
                </a:lnTo>
                <a:cubicBezTo>
                  <a:pt x="3824411" y="1446315"/>
                  <a:pt x="3850099" y="1477833"/>
                  <a:pt x="3850099" y="1514371"/>
                </a:cubicBezTo>
                <a:lnTo>
                  <a:pt x="3850099" y="2541071"/>
                </a:lnTo>
                <a:cubicBezTo>
                  <a:pt x="3850099" y="2583591"/>
                  <a:pt x="3815619" y="2618071"/>
                  <a:pt x="3773099" y="2618071"/>
                </a:cubicBezTo>
                <a:cubicBezTo>
                  <a:pt x="3730580" y="2618071"/>
                  <a:pt x="3696100" y="2583600"/>
                  <a:pt x="3696100" y="2541071"/>
                </a:cubicBezTo>
                <a:lnTo>
                  <a:pt x="3696100" y="1577141"/>
                </a:lnTo>
                <a:lnTo>
                  <a:pt x="3228422" y="1480843"/>
                </a:lnTo>
                <a:cubicBezTo>
                  <a:pt x="3186770" y="1472271"/>
                  <a:pt x="3159947" y="1431551"/>
                  <a:pt x="3168520" y="1389889"/>
                </a:cubicBezTo>
                <a:cubicBezTo>
                  <a:pt x="3174949" y="1358643"/>
                  <a:pt x="3199466" y="1335743"/>
                  <a:pt x="3228891" y="1329875"/>
                </a:cubicBezTo>
                <a:close/>
                <a:moveTo>
                  <a:pt x="2027720" y="872690"/>
                </a:moveTo>
                <a:cubicBezTo>
                  <a:pt x="1900342" y="872690"/>
                  <a:pt x="1796720" y="976313"/>
                  <a:pt x="1796710" y="1103700"/>
                </a:cubicBezTo>
                <a:cubicBezTo>
                  <a:pt x="1796710" y="1231087"/>
                  <a:pt x="1900333" y="1334710"/>
                  <a:pt x="2027720" y="1334710"/>
                </a:cubicBezTo>
                <a:cubicBezTo>
                  <a:pt x="2155107" y="1334710"/>
                  <a:pt x="2258730" y="1231078"/>
                  <a:pt x="2258730" y="1103700"/>
                </a:cubicBezTo>
                <a:cubicBezTo>
                  <a:pt x="2258730" y="976313"/>
                  <a:pt x="2155098" y="872690"/>
                  <a:pt x="2027720" y="872690"/>
                </a:cubicBezTo>
                <a:close/>
                <a:moveTo>
                  <a:pt x="297875" y="720281"/>
                </a:moveTo>
                <a:lnTo>
                  <a:pt x="759152" y="815255"/>
                </a:lnTo>
                <a:cubicBezTo>
                  <a:pt x="800805" y="823827"/>
                  <a:pt x="827608" y="864547"/>
                  <a:pt x="819036" y="906200"/>
                </a:cubicBezTo>
                <a:cubicBezTo>
                  <a:pt x="810463" y="947852"/>
                  <a:pt x="769734" y="974675"/>
                  <a:pt x="728091" y="966083"/>
                </a:cubicBezTo>
                <a:lnTo>
                  <a:pt x="359340" y="890169"/>
                </a:lnTo>
                <a:lnTo>
                  <a:pt x="359340" y="4722801"/>
                </a:lnTo>
                <a:lnTo>
                  <a:pt x="1138838" y="4722801"/>
                </a:lnTo>
                <a:cubicBezTo>
                  <a:pt x="1110920" y="4668213"/>
                  <a:pt x="1101376" y="4605595"/>
                  <a:pt x="1112587" y="4543959"/>
                </a:cubicBezTo>
                <a:lnTo>
                  <a:pt x="1243260" y="3825269"/>
                </a:lnTo>
                <a:cubicBezTo>
                  <a:pt x="1267692" y="3690938"/>
                  <a:pt x="1384506" y="3593431"/>
                  <a:pt x="1521047" y="3593431"/>
                </a:cubicBezTo>
                <a:lnTo>
                  <a:pt x="1588980" y="3593431"/>
                </a:lnTo>
                <a:cubicBezTo>
                  <a:pt x="1725520" y="3593431"/>
                  <a:pt x="1842345" y="3690938"/>
                  <a:pt x="1866767" y="3825269"/>
                </a:cubicBezTo>
                <a:lnTo>
                  <a:pt x="1997440" y="4543959"/>
                </a:lnTo>
                <a:cubicBezTo>
                  <a:pt x="2008642" y="4605595"/>
                  <a:pt x="1999107" y="4668213"/>
                  <a:pt x="1971189" y="4722801"/>
                </a:cubicBezTo>
                <a:lnTo>
                  <a:pt x="3567760" y="4722801"/>
                </a:lnTo>
                <a:cubicBezTo>
                  <a:pt x="3610289" y="4722801"/>
                  <a:pt x="3644770" y="4757271"/>
                  <a:pt x="3644761" y="4799800"/>
                </a:cubicBezTo>
                <a:cubicBezTo>
                  <a:pt x="3644761" y="4842320"/>
                  <a:pt x="3610289" y="4876801"/>
                  <a:pt x="3567760" y="4876801"/>
                </a:cubicBezTo>
                <a:lnTo>
                  <a:pt x="77000" y="4876801"/>
                </a:lnTo>
                <a:cubicBezTo>
                  <a:pt x="34481" y="4876801"/>
                  <a:pt x="0" y="4842320"/>
                  <a:pt x="0" y="4799800"/>
                </a:cubicBezTo>
                <a:cubicBezTo>
                  <a:pt x="0" y="4757281"/>
                  <a:pt x="34471" y="4722801"/>
                  <a:pt x="77000" y="4722801"/>
                </a:cubicBezTo>
                <a:lnTo>
                  <a:pt x="205340" y="4722801"/>
                </a:lnTo>
                <a:lnTo>
                  <a:pt x="205340" y="795691"/>
                </a:lnTo>
                <a:cubicBezTo>
                  <a:pt x="205340" y="772545"/>
                  <a:pt x="215751" y="750628"/>
                  <a:pt x="233696" y="736007"/>
                </a:cubicBezTo>
                <a:cubicBezTo>
                  <a:pt x="251641" y="721376"/>
                  <a:pt x="275215" y="715595"/>
                  <a:pt x="297875" y="720281"/>
                </a:cubicBezTo>
                <a:close/>
                <a:moveTo>
                  <a:pt x="2027720" y="718690"/>
                </a:moveTo>
                <a:cubicBezTo>
                  <a:pt x="2240023" y="718690"/>
                  <a:pt x="2412730" y="891397"/>
                  <a:pt x="2412730" y="1103700"/>
                </a:cubicBezTo>
                <a:cubicBezTo>
                  <a:pt x="2412730" y="1316003"/>
                  <a:pt x="2240023" y="1488710"/>
                  <a:pt x="2027720" y="1488710"/>
                </a:cubicBezTo>
                <a:cubicBezTo>
                  <a:pt x="1815427" y="1488710"/>
                  <a:pt x="1642710" y="1315993"/>
                  <a:pt x="1642710" y="1103700"/>
                </a:cubicBezTo>
                <a:cubicBezTo>
                  <a:pt x="1642710" y="891397"/>
                  <a:pt x="1815417" y="718690"/>
                  <a:pt x="2027720" y="718690"/>
                </a:cubicBezTo>
                <a:close/>
                <a:moveTo>
                  <a:pt x="1964236" y="154000"/>
                </a:moveTo>
                <a:cubicBezTo>
                  <a:pt x="1956473" y="154000"/>
                  <a:pt x="1949739" y="159525"/>
                  <a:pt x="1948215" y="167135"/>
                </a:cubicBezTo>
                <a:lnTo>
                  <a:pt x="1901676" y="399860"/>
                </a:lnTo>
                <a:cubicBezTo>
                  <a:pt x="1895989" y="428282"/>
                  <a:pt x="1874834" y="451104"/>
                  <a:pt x="1846926" y="458915"/>
                </a:cubicBezTo>
                <a:cubicBezTo>
                  <a:pt x="1795576" y="473288"/>
                  <a:pt x="1746056" y="493814"/>
                  <a:pt x="1699698" y="519922"/>
                </a:cubicBezTo>
                <a:cubicBezTo>
                  <a:pt x="1674428" y="534152"/>
                  <a:pt x="1643310" y="532981"/>
                  <a:pt x="1619193" y="516903"/>
                </a:cubicBezTo>
                <a:lnTo>
                  <a:pt x="1421701" y="385239"/>
                </a:lnTo>
                <a:cubicBezTo>
                  <a:pt x="1415243" y="380933"/>
                  <a:pt x="1406585" y="381781"/>
                  <a:pt x="1401089" y="387277"/>
                </a:cubicBezTo>
                <a:lnTo>
                  <a:pt x="1311306" y="477060"/>
                </a:lnTo>
                <a:cubicBezTo>
                  <a:pt x="1305830" y="482537"/>
                  <a:pt x="1304963" y="491214"/>
                  <a:pt x="1309268" y="497662"/>
                </a:cubicBezTo>
                <a:lnTo>
                  <a:pt x="1440932" y="695163"/>
                </a:lnTo>
                <a:cubicBezTo>
                  <a:pt x="1457010" y="719280"/>
                  <a:pt x="1458182" y="750399"/>
                  <a:pt x="1443952" y="775668"/>
                </a:cubicBezTo>
                <a:cubicBezTo>
                  <a:pt x="1417834" y="822027"/>
                  <a:pt x="1397308" y="871566"/>
                  <a:pt x="1382944" y="922896"/>
                </a:cubicBezTo>
                <a:cubicBezTo>
                  <a:pt x="1375134" y="950795"/>
                  <a:pt x="1352312" y="971960"/>
                  <a:pt x="1323889" y="977646"/>
                </a:cubicBezTo>
                <a:lnTo>
                  <a:pt x="1091165" y="1024185"/>
                </a:lnTo>
                <a:cubicBezTo>
                  <a:pt x="1083554" y="1025709"/>
                  <a:pt x="1078030" y="1032443"/>
                  <a:pt x="1078030" y="1040206"/>
                </a:cubicBezTo>
                <a:lnTo>
                  <a:pt x="1078020" y="1040206"/>
                </a:lnTo>
                <a:lnTo>
                  <a:pt x="1078020" y="1167175"/>
                </a:lnTo>
                <a:cubicBezTo>
                  <a:pt x="1078020" y="1174937"/>
                  <a:pt x="1083545" y="1181672"/>
                  <a:pt x="1091155" y="1183196"/>
                </a:cubicBezTo>
                <a:lnTo>
                  <a:pt x="1323880" y="1229735"/>
                </a:lnTo>
                <a:cubicBezTo>
                  <a:pt x="1352302" y="1235421"/>
                  <a:pt x="1375124" y="1256576"/>
                  <a:pt x="1382934" y="1284484"/>
                </a:cubicBezTo>
                <a:cubicBezTo>
                  <a:pt x="1397308" y="1335834"/>
                  <a:pt x="1417834" y="1385354"/>
                  <a:pt x="1443942" y="1431712"/>
                </a:cubicBezTo>
                <a:cubicBezTo>
                  <a:pt x="1458182" y="1456982"/>
                  <a:pt x="1457010" y="1488091"/>
                  <a:pt x="1440923" y="1512218"/>
                </a:cubicBezTo>
                <a:lnTo>
                  <a:pt x="1309259" y="1709709"/>
                </a:lnTo>
                <a:cubicBezTo>
                  <a:pt x="1304963" y="1716167"/>
                  <a:pt x="1305820" y="1724825"/>
                  <a:pt x="1311306" y="1730321"/>
                </a:cubicBezTo>
                <a:lnTo>
                  <a:pt x="1401089" y="1820104"/>
                </a:lnTo>
                <a:cubicBezTo>
                  <a:pt x="1406566" y="1825590"/>
                  <a:pt x="1415253" y="1826457"/>
                  <a:pt x="1421692" y="1822142"/>
                </a:cubicBezTo>
                <a:lnTo>
                  <a:pt x="1619193" y="1690478"/>
                </a:lnTo>
                <a:cubicBezTo>
                  <a:pt x="1632089" y="1681877"/>
                  <a:pt x="1646987" y="1677543"/>
                  <a:pt x="1661912" y="1677543"/>
                </a:cubicBezTo>
                <a:cubicBezTo>
                  <a:pt x="1674914" y="1677543"/>
                  <a:pt x="1687944" y="1680829"/>
                  <a:pt x="1699707" y="1687449"/>
                </a:cubicBezTo>
                <a:cubicBezTo>
                  <a:pt x="1746066" y="1713567"/>
                  <a:pt x="1795605" y="1734093"/>
                  <a:pt x="1846935" y="1748457"/>
                </a:cubicBezTo>
                <a:cubicBezTo>
                  <a:pt x="1874834" y="1756267"/>
                  <a:pt x="1895999" y="1779089"/>
                  <a:pt x="1901685" y="1807512"/>
                </a:cubicBezTo>
                <a:lnTo>
                  <a:pt x="1948224" y="2040236"/>
                </a:lnTo>
                <a:cubicBezTo>
                  <a:pt x="1949748" y="2047846"/>
                  <a:pt x="1956482" y="2053371"/>
                  <a:pt x="1964245" y="2053371"/>
                </a:cubicBezTo>
                <a:lnTo>
                  <a:pt x="2091214" y="2053371"/>
                </a:lnTo>
                <a:cubicBezTo>
                  <a:pt x="2098976" y="2053371"/>
                  <a:pt x="2105711" y="2047846"/>
                  <a:pt x="2107235" y="2040236"/>
                </a:cubicBezTo>
                <a:lnTo>
                  <a:pt x="2153774" y="1807512"/>
                </a:lnTo>
                <a:cubicBezTo>
                  <a:pt x="2159460" y="1779089"/>
                  <a:pt x="2180615" y="1756267"/>
                  <a:pt x="2208523" y="1748457"/>
                </a:cubicBezTo>
                <a:cubicBezTo>
                  <a:pt x="2259873" y="1734083"/>
                  <a:pt x="2309393" y="1713557"/>
                  <a:pt x="2355751" y="1687449"/>
                </a:cubicBezTo>
                <a:cubicBezTo>
                  <a:pt x="2381021" y="1673219"/>
                  <a:pt x="2412139" y="1674381"/>
                  <a:pt x="2436257" y="1690469"/>
                </a:cubicBezTo>
                <a:lnTo>
                  <a:pt x="2633748" y="1822133"/>
                </a:lnTo>
                <a:cubicBezTo>
                  <a:pt x="2640206" y="1826438"/>
                  <a:pt x="2648864" y="1825590"/>
                  <a:pt x="2654360" y="1820094"/>
                </a:cubicBezTo>
                <a:lnTo>
                  <a:pt x="2744143" y="1730312"/>
                </a:lnTo>
                <a:cubicBezTo>
                  <a:pt x="2749620" y="1724835"/>
                  <a:pt x="2750487" y="1716157"/>
                  <a:pt x="2746181" y="1709709"/>
                </a:cubicBezTo>
                <a:lnTo>
                  <a:pt x="2614517" y="1512208"/>
                </a:lnTo>
                <a:cubicBezTo>
                  <a:pt x="2598439" y="1488081"/>
                  <a:pt x="2597267" y="1456963"/>
                  <a:pt x="2611498" y="1431703"/>
                </a:cubicBezTo>
                <a:cubicBezTo>
                  <a:pt x="2637615" y="1385326"/>
                  <a:pt x="2658142" y="1335796"/>
                  <a:pt x="2672496" y="1284484"/>
                </a:cubicBezTo>
                <a:cubicBezTo>
                  <a:pt x="2680306" y="1256576"/>
                  <a:pt x="2703118" y="1235412"/>
                  <a:pt x="2731551" y="1229725"/>
                </a:cubicBezTo>
                <a:lnTo>
                  <a:pt x="2964275" y="1183186"/>
                </a:lnTo>
                <a:cubicBezTo>
                  <a:pt x="2971886" y="1181662"/>
                  <a:pt x="2977410" y="1174928"/>
                  <a:pt x="2977410" y="1167165"/>
                </a:cubicBezTo>
                <a:lnTo>
                  <a:pt x="2977410" y="1040197"/>
                </a:lnTo>
                <a:cubicBezTo>
                  <a:pt x="2977410" y="1032434"/>
                  <a:pt x="2971886" y="1025700"/>
                  <a:pt x="2964275" y="1024176"/>
                </a:cubicBezTo>
                <a:lnTo>
                  <a:pt x="2731551" y="977637"/>
                </a:lnTo>
                <a:cubicBezTo>
                  <a:pt x="2703128" y="971950"/>
                  <a:pt x="2680306" y="950795"/>
                  <a:pt x="2672496" y="922887"/>
                </a:cubicBezTo>
                <a:cubicBezTo>
                  <a:pt x="2658122" y="871538"/>
                  <a:pt x="2637596" y="822017"/>
                  <a:pt x="2611488" y="775659"/>
                </a:cubicBezTo>
                <a:cubicBezTo>
                  <a:pt x="2597248" y="750389"/>
                  <a:pt x="2598420" y="719280"/>
                  <a:pt x="2614508" y="695154"/>
                </a:cubicBezTo>
                <a:lnTo>
                  <a:pt x="2746172" y="497662"/>
                </a:lnTo>
                <a:cubicBezTo>
                  <a:pt x="2750477" y="491204"/>
                  <a:pt x="2749620" y="482546"/>
                  <a:pt x="2744133" y="477050"/>
                </a:cubicBezTo>
                <a:lnTo>
                  <a:pt x="2654351" y="387267"/>
                </a:lnTo>
                <a:cubicBezTo>
                  <a:pt x="2648855" y="381781"/>
                  <a:pt x="2640187" y="380924"/>
                  <a:pt x="2633738" y="385239"/>
                </a:cubicBezTo>
                <a:lnTo>
                  <a:pt x="2436247" y="516903"/>
                </a:lnTo>
                <a:cubicBezTo>
                  <a:pt x="2412130" y="532981"/>
                  <a:pt x="2381012" y="534152"/>
                  <a:pt x="2355742" y="519922"/>
                </a:cubicBezTo>
                <a:cubicBezTo>
                  <a:pt x="2309384" y="493805"/>
                  <a:pt x="2259844" y="473278"/>
                  <a:pt x="2208514" y="458915"/>
                </a:cubicBezTo>
                <a:cubicBezTo>
                  <a:pt x="2180615" y="451104"/>
                  <a:pt x="2159451" y="428282"/>
                  <a:pt x="2153764" y="399860"/>
                </a:cubicBezTo>
                <a:lnTo>
                  <a:pt x="2107225" y="167135"/>
                </a:lnTo>
                <a:cubicBezTo>
                  <a:pt x="2105701" y="159525"/>
                  <a:pt x="2098967" y="154000"/>
                  <a:pt x="2091204" y="154000"/>
                </a:cubicBezTo>
                <a:close/>
                <a:moveTo>
                  <a:pt x="1964245" y="0"/>
                </a:moveTo>
                <a:lnTo>
                  <a:pt x="2091214" y="0"/>
                </a:lnTo>
                <a:cubicBezTo>
                  <a:pt x="2172119" y="0"/>
                  <a:pt x="2242366" y="57588"/>
                  <a:pt x="2258234" y="136950"/>
                </a:cubicBezTo>
                <a:lnTo>
                  <a:pt x="2295820" y="324907"/>
                </a:lnTo>
                <a:cubicBezTo>
                  <a:pt x="2327595" y="335842"/>
                  <a:pt x="2358666" y="348701"/>
                  <a:pt x="2388832" y="363436"/>
                </a:cubicBezTo>
                <a:lnTo>
                  <a:pt x="2548328" y="257108"/>
                </a:lnTo>
                <a:cubicBezTo>
                  <a:pt x="2615660" y="212227"/>
                  <a:pt x="2706062" y="221171"/>
                  <a:pt x="2763269" y="278387"/>
                </a:cubicBezTo>
                <a:lnTo>
                  <a:pt x="2853051" y="368170"/>
                </a:lnTo>
                <a:cubicBezTo>
                  <a:pt x="2910268" y="425387"/>
                  <a:pt x="2919222" y="515779"/>
                  <a:pt x="2874330" y="583111"/>
                </a:cubicBezTo>
                <a:lnTo>
                  <a:pt x="2768003" y="742598"/>
                </a:lnTo>
                <a:cubicBezTo>
                  <a:pt x="2782719" y="772763"/>
                  <a:pt x="2795597" y="803843"/>
                  <a:pt x="2806531" y="835609"/>
                </a:cubicBezTo>
                <a:lnTo>
                  <a:pt x="2994479" y="873195"/>
                </a:lnTo>
                <a:cubicBezTo>
                  <a:pt x="3073822" y="889063"/>
                  <a:pt x="3131410" y="959310"/>
                  <a:pt x="3131410" y="1040225"/>
                </a:cubicBezTo>
                <a:lnTo>
                  <a:pt x="3131410" y="1167194"/>
                </a:lnTo>
                <a:cubicBezTo>
                  <a:pt x="3131410" y="1248108"/>
                  <a:pt x="3073822" y="1318355"/>
                  <a:pt x="2994479" y="1334224"/>
                </a:cubicBezTo>
                <a:lnTo>
                  <a:pt x="2806522" y="1371810"/>
                </a:lnTo>
                <a:cubicBezTo>
                  <a:pt x="2795597" y="1403575"/>
                  <a:pt x="2782728" y="1434656"/>
                  <a:pt x="2767993" y="1464821"/>
                </a:cubicBezTo>
                <a:lnTo>
                  <a:pt x="2874321" y="1624317"/>
                </a:lnTo>
                <a:cubicBezTo>
                  <a:pt x="2919212" y="1691650"/>
                  <a:pt x="2910259" y="1782042"/>
                  <a:pt x="2853042" y="1839259"/>
                </a:cubicBezTo>
                <a:lnTo>
                  <a:pt x="2763259" y="1929041"/>
                </a:lnTo>
                <a:cubicBezTo>
                  <a:pt x="2706043" y="1986258"/>
                  <a:pt x="2615651" y="1995192"/>
                  <a:pt x="2548318" y="1950320"/>
                </a:cubicBezTo>
                <a:lnTo>
                  <a:pt x="2388822" y="1843992"/>
                </a:lnTo>
                <a:cubicBezTo>
                  <a:pt x="2358657" y="1858709"/>
                  <a:pt x="2327576" y="1871586"/>
                  <a:pt x="2295810" y="1882521"/>
                </a:cubicBezTo>
                <a:lnTo>
                  <a:pt x="2258225" y="2070468"/>
                </a:lnTo>
                <a:cubicBezTo>
                  <a:pt x="2242356" y="2149812"/>
                  <a:pt x="2172109" y="2207400"/>
                  <a:pt x="2091194" y="2207400"/>
                </a:cubicBezTo>
                <a:lnTo>
                  <a:pt x="1964226" y="2207400"/>
                </a:lnTo>
                <a:cubicBezTo>
                  <a:pt x="1883311" y="2207400"/>
                  <a:pt x="1813064" y="2149812"/>
                  <a:pt x="1797196" y="2070468"/>
                </a:cubicBezTo>
                <a:lnTo>
                  <a:pt x="1759610" y="1882512"/>
                </a:lnTo>
                <a:cubicBezTo>
                  <a:pt x="1727835" y="1871577"/>
                  <a:pt x="1696764" y="1858718"/>
                  <a:pt x="1666598" y="1843983"/>
                </a:cubicBezTo>
                <a:lnTo>
                  <a:pt x="1507102" y="1950311"/>
                </a:lnTo>
                <a:cubicBezTo>
                  <a:pt x="1439780" y="1995202"/>
                  <a:pt x="1349378" y="1986248"/>
                  <a:pt x="1292161" y="1929032"/>
                </a:cubicBezTo>
                <a:lnTo>
                  <a:pt x="1202379" y="1839249"/>
                </a:lnTo>
                <a:cubicBezTo>
                  <a:pt x="1145162" y="1782032"/>
                  <a:pt x="1136208" y="1691640"/>
                  <a:pt x="1181100" y="1624308"/>
                </a:cubicBezTo>
                <a:lnTo>
                  <a:pt x="1287427" y="1464821"/>
                </a:lnTo>
                <a:cubicBezTo>
                  <a:pt x="1272711" y="1434656"/>
                  <a:pt x="1259833" y="1403575"/>
                  <a:pt x="1248899" y="1371810"/>
                </a:cubicBezTo>
                <a:lnTo>
                  <a:pt x="1060951" y="1334224"/>
                </a:lnTo>
                <a:cubicBezTo>
                  <a:pt x="981608" y="1318336"/>
                  <a:pt x="924029" y="1248089"/>
                  <a:pt x="924039" y="1167165"/>
                </a:cubicBezTo>
                <a:lnTo>
                  <a:pt x="924039" y="1040197"/>
                </a:lnTo>
                <a:cubicBezTo>
                  <a:pt x="924039" y="959291"/>
                  <a:pt x="981627" y="889044"/>
                  <a:pt x="1060970" y="873176"/>
                </a:cubicBezTo>
                <a:lnTo>
                  <a:pt x="1248927" y="835590"/>
                </a:lnTo>
                <a:cubicBezTo>
                  <a:pt x="1259862" y="803815"/>
                  <a:pt x="1272721" y="772744"/>
                  <a:pt x="1287456" y="742579"/>
                </a:cubicBezTo>
                <a:lnTo>
                  <a:pt x="1181128" y="583082"/>
                </a:lnTo>
                <a:cubicBezTo>
                  <a:pt x="1136237" y="515750"/>
                  <a:pt x="1145190" y="425358"/>
                  <a:pt x="1202407" y="368141"/>
                </a:cubicBezTo>
                <a:lnTo>
                  <a:pt x="1292190" y="278359"/>
                </a:lnTo>
                <a:cubicBezTo>
                  <a:pt x="1349397" y="221142"/>
                  <a:pt x="1439789" y="212188"/>
                  <a:pt x="1507131" y="257080"/>
                </a:cubicBezTo>
                <a:lnTo>
                  <a:pt x="1666618" y="363407"/>
                </a:lnTo>
                <a:cubicBezTo>
                  <a:pt x="1696783" y="348691"/>
                  <a:pt x="1727863" y="335813"/>
                  <a:pt x="1759629" y="324879"/>
                </a:cubicBezTo>
                <a:lnTo>
                  <a:pt x="1797215" y="136931"/>
                </a:lnTo>
                <a:cubicBezTo>
                  <a:pt x="1813084" y="57588"/>
                  <a:pt x="1883330" y="0"/>
                  <a:pt x="1964245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52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Полилиния 12">
            <a:extLst>
              <a:ext uri="{FF2B5EF4-FFF2-40B4-BE49-F238E27FC236}">
                <a16:creationId xmlns:a16="http://schemas.microsoft.com/office/drawing/2014/main" id="{E8B6FEFC-E621-1CFE-748E-47BE74E29D26}"/>
              </a:ext>
            </a:extLst>
          </p:cNvPr>
          <p:cNvSpPr>
            <a:spLocks noChangeAspect="1"/>
          </p:cNvSpPr>
          <p:nvPr/>
        </p:nvSpPr>
        <p:spPr>
          <a:xfrm>
            <a:off x="721571" y="5838873"/>
            <a:ext cx="335422" cy="335422"/>
          </a:xfrm>
          <a:custGeom>
            <a:avLst/>
            <a:gdLst>
              <a:gd name="connsiteX0" fmla="*/ 533673 w 720000"/>
              <a:gd name="connsiteY0" fmla="*/ 283360 h 720000"/>
              <a:gd name="connsiteX1" fmla="*/ 533673 w 720000"/>
              <a:gd name="connsiteY1" fmla="*/ 288844 h 720000"/>
              <a:gd name="connsiteX2" fmla="*/ 530579 w 720000"/>
              <a:gd name="connsiteY2" fmla="*/ 300235 h 720000"/>
              <a:gd name="connsiteX3" fmla="*/ 545626 w 720000"/>
              <a:gd name="connsiteY3" fmla="*/ 315281 h 720000"/>
              <a:gd name="connsiteX4" fmla="*/ 547173 w 720000"/>
              <a:gd name="connsiteY4" fmla="*/ 315281 h 720000"/>
              <a:gd name="connsiteX5" fmla="*/ 562219 w 720000"/>
              <a:gd name="connsiteY5" fmla="*/ 300235 h 720000"/>
              <a:gd name="connsiteX6" fmla="*/ 559126 w 720000"/>
              <a:gd name="connsiteY6" fmla="*/ 288844 h 720000"/>
              <a:gd name="connsiteX7" fmla="*/ 559126 w 720000"/>
              <a:gd name="connsiteY7" fmla="*/ 283360 h 720000"/>
              <a:gd name="connsiteX8" fmla="*/ 347345 w 720000"/>
              <a:gd name="connsiteY8" fmla="*/ 283360 h 720000"/>
              <a:gd name="connsiteX9" fmla="*/ 347345 w 720000"/>
              <a:gd name="connsiteY9" fmla="*/ 288844 h 720000"/>
              <a:gd name="connsiteX10" fmla="*/ 344251 w 720000"/>
              <a:gd name="connsiteY10" fmla="*/ 300235 h 720000"/>
              <a:gd name="connsiteX11" fmla="*/ 359298 w 720000"/>
              <a:gd name="connsiteY11" fmla="*/ 315281 h 720000"/>
              <a:gd name="connsiteX12" fmla="*/ 360845 w 720000"/>
              <a:gd name="connsiteY12" fmla="*/ 315281 h 720000"/>
              <a:gd name="connsiteX13" fmla="*/ 375891 w 720000"/>
              <a:gd name="connsiteY13" fmla="*/ 300235 h 720000"/>
              <a:gd name="connsiteX14" fmla="*/ 372798 w 720000"/>
              <a:gd name="connsiteY14" fmla="*/ 288844 h 720000"/>
              <a:gd name="connsiteX15" fmla="*/ 372798 w 720000"/>
              <a:gd name="connsiteY15" fmla="*/ 283360 h 720000"/>
              <a:gd name="connsiteX16" fmla="*/ 160876 w 720000"/>
              <a:gd name="connsiteY16" fmla="*/ 283360 h 720000"/>
              <a:gd name="connsiteX17" fmla="*/ 160876 w 720000"/>
              <a:gd name="connsiteY17" fmla="*/ 288844 h 720000"/>
              <a:gd name="connsiteX18" fmla="*/ 157782 w 720000"/>
              <a:gd name="connsiteY18" fmla="*/ 300235 h 720000"/>
              <a:gd name="connsiteX19" fmla="*/ 172829 w 720000"/>
              <a:gd name="connsiteY19" fmla="*/ 315281 h 720000"/>
              <a:gd name="connsiteX20" fmla="*/ 174376 w 720000"/>
              <a:gd name="connsiteY20" fmla="*/ 315281 h 720000"/>
              <a:gd name="connsiteX21" fmla="*/ 189423 w 720000"/>
              <a:gd name="connsiteY21" fmla="*/ 300235 h 720000"/>
              <a:gd name="connsiteX22" fmla="*/ 186329 w 720000"/>
              <a:gd name="connsiteY22" fmla="*/ 288844 h 720000"/>
              <a:gd name="connsiteX23" fmla="*/ 186329 w 720000"/>
              <a:gd name="connsiteY23" fmla="*/ 283360 h 720000"/>
              <a:gd name="connsiteX24" fmla="*/ 534657 w 720000"/>
              <a:gd name="connsiteY24" fmla="*/ 178453 h 720000"/>
              <a:gd name="connsiteX25" fmla="*/ 510329 w 720000"/>
              <a:gd name="connsiteY25" fmla="*/ 202922 h 720000"/>
              <a:gd name="connsiteX26" fmla="*/ 510329 w 720000"/>
              <a:gd name="connsiteY26" fmla="*/ 226266 h 720000"/>
              <a:gd name="connsiteX27" fmla="*/ 546329 w 720000"/>
              <a:gd name="connsiteY27" fmla="*/ 262266 h 720000"/>
              <a:gd name="connsiteX28" fmla="*/ 582470 w 720000"/>
              <a:gd name="connsiteY28" fmla="*/ 226266 h 720000"/>
              <a:gd name="connsiteX29" fmla="*/ 582470 w 720000"/>
              <a:gd name="connsiteY29" fmla="*/ 202922 h 720000"/>
              <a:gd name="connsiteX30" fmla="*/ 558001 w 720000"/>
              <a:gd name="connsiteY30" fmla="*/ 178453 h 720000"/>
              <a:gd name="connsiteX31" fmla="*/ 348329 w 720000"/>
              <a:gd name="connsiteY31" fmla="*/ 178453 h 720000"/>
              <a:gd name="connsiteX32" fmla="*/ 324001 w 720000"/>
              <a:gd name="connsiteY32" fmla="*/ 202922 h 720000"/>
              <a:gd name="connsiteX33" fmla="*/ 324001 w 720000"/>
              <a:gd name="connsiteY33" fmla="*/ 226266 h 720000"/>
              <a:gd name="connsiteX34" fmla="*/ 360001 w 720000"/>
              <a:gd name="connsiteY34" fmla="*/ 262266 h 720000"/>
              <a:gd name="connsiteX35" fmla="*/ 396142 w 720000"/>
              <a:gd name="connsiteY35" fmla="*/ 226266 h 720000"/>
              <a:gd name="connsiteX36" fmla="*/ 396142 w 720000"/>
              <a:gd name="connsiteY36" fmla="*/ 202922 h 720000"/>
              <a:gd name="connsiteX37" fmla="*/ 371673 w 720000"/>
              <a:gd name="connsiteY37" fmla="*/ 178453 h 720000"/>
              <a:gd name="connsiteX38" fmla="*/ 162001 w 720000"/>
              <a:gd name="connsiteY38" fmla="*/ 178453 h 720000"/>
              <a:gd name="connsiteX39" fmla="*/ 137673 w 720000"/>
              <a:gd name="connsiteY39" fmla="*/ 202922 h 720000"/>
              <a:gd name="connsiteX40" fmla="*/ 137673 w 720000"/>
              <a:gd name="connsiteY40" fmla="*/ 226266 h 720000"/>
              <a:gd name="connsiteX41" fmla="*/ 173673 w 720000"/>
              <a:gd name="connsiteY41" fmla="*/ 262266 h 720000"/>
              <a:gd name="connsiteX42" fmla="*/ 209813 w 720000"/>
              <a:gd name="connsiteY42" fmla="*/ 226266 h 720000"/>
              <a:gd name="connsiteX43" fmla="*/ 209813 w 720000"/>
              <a:gd name="connsiteY43" fmla="*/ 202922 h 720000"/>
              <a:gd name="connsiteX44" fmla="*/ 185345 w 720000"/>
              <a:gd name="connsiteY44" fmla="*/ 178453 h 720000"/>
              <a:gd name="connsiteX45" fmla="*/ 534657 w 720000"/>
              <a:gd name="connsiteY45" fmla="*/ 157219 h 720000"/>
              <a:gd name="connsiteX46" fmla="*/ 558001 w 720000"/>
              <a:gd name="connsiteY46" fmla="*/ 157219 h 720000"/>
              <a:gd name="connsiteX47" fmla="*/ 603563 w 720000"/>
              <a:gd name="connsiteY47" fmla="*/ 202781 h 720000"/>
              <a:gd name="connsiteX48" fmla="*/ 603563 w 720000"/>
              <a:gd name="connsiteY48" fmla="*/ 226125 h 720000"/>
              <a:gd name="connsiteX49" fmla="*/ 580220 w 720000"/>
              <a:gd name="connsiteY49" fmla="*/ 272110 h 720000"/>
              <a:gd name="connsiteX50" fmla="*/ 580220 w 720000"/>
              <a:gd name="connsiteY50" fmla="*/ 288844 h 720000"/>
              <a:gd name="connsiteX51" fmla="*/ 580782 w 720000"/>
              <a:gd name="connsiteY51" fmla="*/ 289828 h 720000"/>
              <a:gd name="connsiteX52" fmla="*/ 608063 w 720000"/>
              <a:gd name="connsiteY52" fmla="*/ 303469 h 720000"/>
              <a:gd name="connsiteX53" fmla="*/ 626766 w 720000"/>
              <a:gd name="connsiteY53" fmla="*/ 333703 h 720000"/>
              <a:gd name="connsiteX54" fmla="*/ 626907 w 720000"/>
              <a:gd name="connsiteY54" fmla="*/ 448172 h 720000"/>
              <a:gd name="connsiteX55" fmla="*/ 619313 w 720000"/>
              <a:gd name="connsiteY55" fmla="*/ 473344 h 720000"/>
              <a:gd name="connsiteX56" fmla="*/ 607782 w 720000"/>
              <a:gd name="connsiteY56" fmla="*/ 490641 h 720000"/>
              <a:gd name="connsiteX57" fmla="*/ 603704 w 720000"/>
              <a:gd name="connsiteY57" fmla="*/ 504141 h 720000"/>
              <a:gd name="connsiteX58" fmla="*/ 603704 w 720000"/>
              <a:gd name="connsiteY58" fmla="*/ 551813 h 720000"/>
              <a:gd name="connsiteX59" fmla="*/ 593157 w 720000"/>
              <a:gd name="connsiteY59" fmla="*/ 562360 h 720000"/>
              <a:gd name="connsiteX60" fmla="*/ 582610 w 720000"/>
              <a:gd name="connsiteY60" fmla="*/ 551813 h 720000"/>
              <a:gd name="connsiteX61" fmla="*/ 582610 w 720000"/>
              <a:gd name="connsiteY61" fmla="*/ 504141 h 720000"/>
              <a:gd name="connsiteX62" fmla="*/ 590204 w 720000"/>
              <a:gd name="connsiteY62" fmla="*/ 478969 h 720000"/>
              <a:gd name="connsiteX63" fmla="*/ 601735 w 720000"/>
              <a:gd name="connsiteY63" fmla="*/ 461672 h 720000"/>
              <a:gd name="connsiteX64" fmla="*/ 605813 w 720000"/>
              <a:gd name="connsiteY64" fmla="*/ 448172 h 720000"/>
              <a:gd name="connsiteX65" fmla="*/ 605813 w 720000"/>
              <a:gd name="connsiteY65" fmla="*/ 333703 h 720000"/>
              <a:gd name="connsiteX66" fmla="*/ 598782 w 720000"/>
              <a:gd name="connsiteY66" fmla="*/ 322313 h 720000"/>
              <a:gd name="connsiteX67" fmla="*/ 579657 w 720000"/>
              <a:gd name="connsiteY67" fmla="*/ 312750 h 720000"/>
              <a:gd name="connsiteX68" fmla="*/ 562219 w 720000"/>
              <a:gd name="connsiteY68" fmla="*/ 330188 h 720000"/>
              <a:gd name="connsiteX69" fmla="*/ 546470 w 720000"/>
              <a:gd name="connsiteY69" fmla="*/ 336656 h 720000"/>
              <a:gd name="connsiteX70" fmla="*/ 530720 w 720000"/>
              <a:gd name="connsiteY70" fmla="*/ 330188 h 720000"/>
              <a:gd name="connsiteX71" fmla="*/ 513282 w 720000"/>
              <a:gd name="connsiteY71" fmla="*/ 312750 h 720000"/>
              <a:gd name="connsiteX72" fmla="*/ 494156 w 720000"/>
              <a:gd name="connsiteY72" fmla="*/ 322313 h 720000"/>
              <a:gd name="connsiteX73" fmla="*/ 487125 w 720000"/>
              <a:gd name="connsiteY73" fmla="*/ 333703 h 720000"/>
              <a:gd name="connsiteX74" fmla="*/ 487125 w 720000"/>
              <a:gd name="connsiteY74" fmla="*/ 448172 h 720000"/>
              <a:gd name="connsiteX75" fmla="*/ 491203 w 720000"/>
              <a:gd name="connsiteY75" fmla="*/ 461672 h 720000"/>
              <a:gd name="connsiteX76" fmla="*/ 502734 w 720000"/>
              <a:gd name="connsiteY76" fmla="*/ 478969 h 720000"/>
              <a:gd name="connsiteX77" fmla="*/ 510329 w 720000"/>
              <a:gd name="connsiteY77" fmla="*/ 504141 h 720000"/>
              <a:gd name="connsiteX78" fmla="*/ 510329 w 720000"/>
              <a:gd name="connsiteY78" fmla="*/ 551813 h 720000"/>
              <a:gd name="connsiteX79" fmla="*/ 499781 w 720000"/>
              <a:gd name="connsiteY79" fmla="*/ 562360 h 720000"/>
              <a:gd name="connsiteX80" fmla="*/ 489234 w 720000"/>
              <a:gd name="connsiteY80" fmla="*/ 551813 h 720000"/>
              <a:gd name="connsiteX81" fmla="*/ 489234 w 720000"/>
              <a:gd name="connsiteY81" fmla="*/ 504141 h 720000"/>
              <a:gd name="connsiteX82" fmla="*/ 485156 w 720000"/>
              <a:gd name="connsiteY82" fmla="*/ 490641 h 720000"/>
              <a:gd name="connsiteX83" fmla="*/ 473625 w 720000"/>
              <a:gd name="connsiteY83" fmla="*/ 473344 h 720000"/>
              <a:gd name="connsiteX84" fmla="*/ 466031 w 720000"/>
              <a:gd name="connsiteY84" fmla="*/ 448172 h 720000"/>
              <a:gd name="connsiteX85" fmla="*/ 466031 w 720000"/>
              <a:gd name="connsiteY85" fmla="*/ 333703 h 720000"/>
              <a:gd name="connsiteX86" fmla="*/ 484734 w 720000"/>
              <a:gd name="connsiteY86" fmla="*/ 303469 h 720000"/>
              <a:gd name="connsiteX87" fmla="*/ 512016 w 720000"/>
              <a:gd name="connsiteY87" fmla="*/ 289828 h 720000"/>
              <a:gd name="connsiteX88" fmla="*/ 512579 w 720000"/>
              <a:gd name="connsiteY88" fmla="*/ 288844 h 720000"/>
              <a:gd name="connsiteX89" fmla="*/ 512579 w 720000"/>
              <a:gd name="connsiteY89" fmla="*/ 272110 h 720000"/>
              <a:gd name="connsiteX90" fmla="*/ 489234 w 720000"/>
              <a:gd name="connsiteY90" fmla="*/ 226125 h 720000"/>
              <a:gd name="connsiteX91" fmla="*/ 489234 w 720000"/>
              <a:gd name="connsiteY91" fmla="*/ 202781 h 720000"/>
              <a:gd name="connsiteX92" fmla="*/ 534657 w 720000"/>
              <a:gd name="connsiteY92" fmla="*/ 157219 h 720000"/>
              <a:gd name="connsiteX93" fmla="*/ 348329 w 720000"/>
              <a:gd name="connsiteY93" fmla="*/ 157219 h 720000"/>
              <a:gd name="connsiteX94" fmla="*/ 371673 w 720000"/>
              <a:gd name="connsiteY94" fmla="*/ 157219 h 720000"/>
              <a:gd name="connsiteX95" fmla="*/ 417235 w 720000"/>
              <a:gd name="connsiteY95" fmla="*/ 202781 h 720000"/>
              <a:gd name="connsiteX96" fmla="*/ 417235 w 720000"/>
              <a:gd name="connsiteY96" fmla="*/ 226125 h 720000"/>
              <a:gd name="connsiteX97" fmla="*/ 393892 w 720000"/>
              <a:gd name="connsiteY97" fmla="*/ 272110 h 720000"/>
              <a:gd name="connsiteX98" fmla="*/ 393892 w 720000"/>
              <a:gd name="connsiteY98" fmla="*/ 288844 h 720000"/>
              <a:gd name="connsiteX99" fmla="*/ 394454 w 720000"/>
              <a:gd name="connsiteY99" fmla="*/ 289828 h 720000"/>
              <a:gd name="connsiteX100" fmla="*/ 421735 w 720000"/>
              <a:gd name="connsiteY100" fmla="*/ 303469 h 720000"/>
              <a:gd name="connsiteX101" fmla="*/ 440438 w 720000"/>
              <a:gd name="connsiteY101" fmla="*/ 333703 h 720000"/>
              <a:gd name="connsiteX102" fmla="*/ 440579 w 720000"/>
              <a:gd name="connsiteY102" fmla="*/ 448172 h 720000"/>
              <a:gd name="connsiteX103" fmla="*/ 432985 w 720000"/>
              <a:gd name="connsiteY103" fmla="*/ 473344 h 720000"/>
              <a:gd name="connsiteX104" fmla="*/ 421454 w 720000"/>
              <a:gd name="connsiteY104" fmla="*/ 490641 h 720000"/>
              <a:gd name="connsiteX105" fmla="*/ 417376 w 720000"/>
              <a:gd name="connsiteY105" fmla="*/ 504141 h 720000"/>
              <a:gd name="connsiteX106" fmla="*/ 417376 w 720000"/>
              <a:gd name="connsiteY106" fmla="*/ 551813 h 720000"/>
              <a:gd name="connsiteX107" fmla="*/ 406829 w 720000"/>
              <a:gd name="connsiteY107" fmla="*/ 562360 h 720000"/>
              <a:gd name="connsiteX108" fmla="*/ 396282 w 720000"/>
              <a:gd name="connsiteY108" fmla="*/ 551813 h 720000"/>
              <a:gd name="connsiteX109" fmla="*/ 396282 w 720000"/>
              <a:gd name="connsiteY109" fmla="*/ 504141 h 720000"/>
              <a:gd name="connsiteX110" fmla="*/ 403876 w 720000"/>
              <a:gd name="connsiteY110" fmla="*/ 478969 h 720000"/>
              <a:gd name="connsiteX111" fmla="*/ 415407 w 720000"/>
              <a:gd name="connsiteY111" fmla="*/ 461672 h 720000"/>
              <a:gd name="connsiteX112" fmla="*/ 419485 w 720000"/>
              <a:gd name="connsiteY112" fmla="*/ 448172 h 720000"/>
              <a:gd name="connsiteX113" fmla="*/ 419485 w 720000"/>
              <a:gd name="connsiteY113" fmla="*/ 333703 h 720000"/>
              <a:gd name="connsiteX114" fmla="*/ 412454 w 720000"/>
              <a:gd name="connsiteY114" fmla="*/ 322313 h 720000"/>
              <a:gd name="connsiteX115" fmla="*/ 393329 w 720000"/>
              <a:gd name="connsiteY115" fmla="*/ 312750 h 720000"/>
              <a:gd name="connsiteX116" fmla="*/ 375891 w 720000"/>
              <a:gd name="connsiteY116" fmla="*/ 330188 h 720000"/>
              <a:gd name="connsiteX117" fmla="*/ 360142 w 720000"/>
              <a:gd name="connsiteY117" fmla="*/ 336656 h 720000"/>
              <a:gd name="connsiteX118" fmla="*/ 344392 w 720000"/>
              <a:gd name="connsiteY118" fmla="*/ 330188 h 720000"/>
              <a:gd name="connsiteX119" fmla="*/ 326954 w 720000"/>
              <a:gd name="connsiteY119" fmla="*/ 312750 h 720000"/>
              <a:gd name="connsiteX120" fmla="*/ 307828 w 720000"/>
              <a:gd name="connsiteY120" fmla="*/ 322313 h 720000"/>
              <a:gd name="connsiteX121" fmla="*/ 300797 w 720000"/>
              <a:gd name="connsiteY121" fmla="*/ 333703 h 720000"/>
              <a:gd name="connsiteX122" fmla="*/ 300797 w 720000"/>
              <a:gd name="connsiteY122" fmla="*/ 448172 h 720000"/>
              <a:gd name="connsiteX123" fmla="*/ 304875 w 720000"/>
              <a:gd name="connsiteY123" fmla="*/ 461672 h 720000"/>
              <a:gd name="connsiteX124" fmla="*/ 316406 w 720000"/>
              <a:gd name="connsiteY124" fmla="*/ 478969 h 720000"/>
              <a:gd name="connsiteX125" fmla="*/ 324001 w 720000"/>
              <a:gd name="connsiteY125" fmla="*/ 504141 h 720000"/>
              <a:gd name="connsiteX126" fmla="*/ 324001 w 720000"/>
              <a:gd name="connsiteY126" fmla="*/ 551813 h 720000"/>
              <a:gd name="connsiteX127" fmla="*/ 313453 w 720000"/>
              <a:gd name="connsiteY127" fmla="*/ 562360 h 720000"/>
              <a:gd name="connsiteX128" fmla="*/ 302906 w 720000"/>
              <a:gd name="connsiteY128" fmla="*/ 551813 h 720000"/>
              <a:gd name="connsiteX129" fmla="*/ 302906 w 720000"/>
              <a:gd name="connsiteY129" fmla="*/ 504141 h 720000"/>
              <a:gd name="connsiteX130" fmla="*/ 298828 w 720000"/>
              <a:gd name="connsiteY130" fmla="*/ 490641 h 720000"/>
              <a:gd name="connsiteX131" fmla="*/ 287297 w 720000"/>
              <a:gd name="connsiteY131" fmla="*/ 473344 h 720000"/>
              <a:gd name="connsiteX132" fmla="*/ 279703 w 720000"/>
              <a:gd name="connsiteY132" fmla="*/ 448172 h 720000"/>
              <a:gd name="connsiteX133" fmla="*/ 279703 w 720000"/>
              <a:gd name="connsiteY133" fmla="*/ 333703 h 720000"/>
              <a:gd name="connsiteX134" fmla="*/ 298406 w 720000"/>
              <a:gd name="connsiteY134" fmla="*/ 303469 h 720000"/>
              <a:gd name="connsiteX135" fmla="*/ 325688 w 720000"/>
              <a:gd name="connsiteY135" fmla="*/ 289828 h 720000"/>
              <a:gd name="connsiteX136" fmla="*/ 326251 w 720000"/>
              <a:gd name="connsiteY136" fmla="*/ 288844 h 720000"/>
              <a:gd name="connsiteX137" fmla="*/ 326251 w 720000"/>
              <a:gd name="connsiteY137" fmla="*/ 272110 h 720000"/>
              <a:gd name="connsiteX138" fmla="*/ 302906 w 720000"/>
              <a:gd name="connsiteY138" fmla="*/ 226125 h 720000"/>
              <a:gd name="connsiteX139" fmla="*/ 302906 w 720000"/>
              <a:gd name="connsiteY139" fmla="*/ 202781 h 720000"/>
              <a:gd name="connsiteX140" fmla="*/ 348329 w 720000"/>
              <a:gd name="connsiteY140" fmla="*/ 157219 h 720000"/>
              <a:gd name="connsiteX141" fmla="*/ 162001 w 720000"/>
              <a:gd name="connsiteY141" fmla="*/ 157219 h 720000"/>
              <a:gd name="connsiteX142" fmla="*/ 185345 w 720000"/>
              <a:gd name="connsiteY142" fmla="*/ 157219 h 720000"/>
              <a:gd name="connsiteX143" fmla="*/ 230907 w 720000"/>
              <a:gd name="connsiteY143" fmla="*/ 202781 h 720000"/>
              <a:gd name="connsiteX144" fmla="*/ 230907 w 720000"/>
              <a:gd name="connsiteY144" fmla="*/ 226125 h 720000"/>
              <a:gd name="connsiteX145" fmla="*/ 207564 w 720000"/>
              <a:gd name="connsiteY145" fmla="*/ 272110 h 720000"/>
              <a:gd name="connsiteX146" fmla="*/ 207564 w 720000"/>
              <a:gd name="connsiteY146" fmla="*/ 288844 h 720000"/>
              <a:gd name="connsiteX147" fmla="*/ 208126 w 720000"/>
              <a:gd name="connsiteY147" fmla="*/ 289828 h 720000"/>
              <a:gd name="connsiteX148" fmla="*/ 235407 w 720000"/>
              <a:gd name="connsiteY148" fmla="*/ 303469 h 720000"/>
              <a:gd name="connsiteX149" fmla="*/ 254110 w 720000"/>
              <a:gd name="connsiteY149" fmla="*/ 333703 h 720000"/>
              <a:gd name="connsiteX150" fmla="*/ 254251 w 720000"/>
              <a:gd name="connsiteY150" fmla="*/ 448172 h 720000"/>
              <a:gd name="connsiteX151" fmla="*/ 246657 w 720000"/>
              <a:gd name="connsiteY151" fmla="*/ 473344 h 720000"/>
              <a:gd name="connsiteX152" fmla="*/ 235126 w 720000"/>
              <a:gd name="connsiteY152" fmla="*/ 490641 h 720000"/>
              <a:gd name="connsiteX153" fmla="*/ 231048 w 720000"/>
              <a:gd name="connsiteY153" fmla="*/ 504141 h 720000"/>
              <a:gd name="connsiteX154" fmla="*/ 231048 w 720000"/>
              <a:gd name="connsiteY154" fmla="*/ 551813 h 720000"/>
              <a:gd name="connsiteX155" fmla="*/ 220501 w 720000"/>
              <a:gd name="connsiteY155" fmla="*/ 562360 h 720000"/>
              <a:gd name="connsiteX156" fmla="*/ 209954 w 720000"/>
              <a:gd name="connsiteY156" fmla="*/ 551813 h 720000"/>
              <a:gd name="connsiteX157" fmla="*/ 209954 w 720000"/>
              <a:gd name="connsiteY157" fmla="*/ 504141 h 720000"/>
              <a:gd name="connsiteX158" fmla="*/ 217548 w 720000"/>
              <a:gd name="connsiteY158" fmla="*/ 478969 h 720000"/>
              <a:gd name="connsiteX159" fmla="*/ 229079 w 720000"/>
              <a:gd name="connsiteY159" fmla="*/ 461672 h 720000"/>
              <a:gd name="connsiteX160" fmla="*/ 233157 w 720000"/>
              <a:gd name="connsiteY160" fmla="*/ 448172 h 720000"/>
              <a:gd name="connsiteX161" fmla="*/ 233157 w 720000"/>
              <a:gd name="connsiteY161" fmla="*/ 333703 h 720000"/>
              <a:gd name="connsiteX162" fmla="*/ 226126 w 720000"/>
              <a:gd name="connsiteY162" fmla="*/ 322313 h 720000"/>
              <a:gd name="connsiteX163" fmla="*/ 207001 w 720000"/>
              <a:gd name="connsiteY163" fmla="*/ 312750 h 720000"/>
              <a:gd name="connsiteX164" fmla="*/ 189564 w 720000"/>
              <a:gd name="connsiteY164" fmla="*/ 330188 h 720000"/>
              <a:gd name="connsiteX165" fmla="*/ 173813 w 720000"/>
              <a:gd name="connsiteY165" fmla="*/ 336656 h 720000"/>
              <a:gd name="connsiteX166" fmla="*/ 158064 w 720000"/>
              <a:gd name="connsiteY166" fmla="*/ 330188 h 720000"/>
              <a:gd name="connsiteX167" fmla="*/ 140626 w 720000"/>
              <a:gd name="connsiteY167" fmla="*/ 312750 h 720000"/>
              <a:gd name="connsiteX168" fmla="*/ 121500 w 720000"/>
              <a:gd name="connsiteY168" fmla="*/ 322313 h 720000"/>
              <a:gd name="connsiteX169" fmla="*/ 114469 w 720000"/>
              <a:gd name="connsiteY169" fmla="*/ 333703 h 720000"/>
              <a:gd name="connsiteX170" fmla="*/ 114469 w 720000"/>
              <a:gd name="connsiteY170" fmla="*/ 448172 h 720000"/>
              <a:gd name="connsiteX171" fmla="*/ 118547 w 720000"/>
              <a:gd name="connsiteY171" fmla="*/ 461672 h 720000"/>
              <a:gd name="connsiteX172" fmla="*/ 130078 w 720000"/>
              <a:gd name="connsiteY172" fmla="*/ 478969 h 720000"/>
              <a:gd name="connsiteX173" fmla="*/ 137673 w 720000"/>
              <a:gd name="connsiteY173" fmla="*/ 504141 h 720000"/>
              <a:gd name="connsiteX174" fmla="*/ 137673 w 720000"/>
              <a:gd name="connsiteY174" fmla="*/ 551813 h 720000"/>
              <a:gd name="connsiteX175" fmla="*/ 127125 w 720000"/>
              <a:gd name="connsiteY175" fmla="*/ 562360 h 720000"/>
              <a:gd name="connsiteX176" fmla="*/ 116578 w 720000"/>
              <a:gd name="connsiteY176" fmla="*/ 551813 h 720000"/>
              <a:gd name="connsiteX177" fmla="*/ 116578 w 720000"/>
              <a:gd name="connsiteY177" fmla="*/ 504141 h 720000"/>
              <a:gd name="connsiteX178" fmla="*/ 112500 w 720000"/>
              <a:gd name="connsiteY178" fmla="*/ 490641 h 720000"/>
              <a:gd name="connsiteX179" fmla="*/ 100969 w 720000"/>
              <a:gd name="connsiteY179" fmla="*/ 473344 h 720000"/>
              <a:gd name="connsiteX180" fmla="*/ 93375 w 720000"/>
              <a:gd name="connsiteY180" fmla="*/ 448172 h 720000"/>
              <a:gd name="connsiteX181" fmla="*/ 93375 w 720000"/>
              <a:gd name="connsiteY181" fmla="*/ 333703 h 720000"/>
              <a:gd name="connsiteX182" fmla="*/ 112078 w 720000"/>
              <a:gd name="connsiteY182" fmla="*/ 303469 h 720000"/>
              <a:gd name="connsiteX183" fmla="*/ 139360 w 720000"/>
              <a:gd name="connsiteY183" fmla="*/ 289828 h 720000"/>
              <a:gd name="connsiteX184" fmla="*/ 139923 w 720000"/>
              <a:gd name="connsiteY184" fmla="*/ 288844 h 720000"/>
              <a:gd name="connsiteX185" fmla="*/ 139923 w 720000"/>
              <a:gd name="connsiteY185" fmla="*/ 272110 h 720000"/>
              <a:gd name="connsiteX186" fmla="*/ 116578 w 720000"/>
              <a:gd name="connsiteY186" fmla="*/ 226125 h 720000"/>
              <a:gd name="connsiteX187" fmla="*/ 116578 w 720000"/>
              <a:gd name="connsiteY187" fmla="*/ 202781 h 720000"/>
              <a:gd name="connsiteX188" fmla="*/ 162001 w 720000"/>
              <a:gd name="connsiteY188" fmla="*/ 157219 h 720000"/>
              <a:gd name="connsiteX189" fmla="*/ 360000 w 720000"/>
              <a:gd name="connsiteY189" fmla="*/ 21094 h 720000"/>
              <a:gd name="connsiteX190" fmla="*/ 120375 w 720000"/>
              <a:gd name="connsiteY190" fmla="*/ 120375 h 720000"/>
              <a:gd name="connsiteX191" fmla="*/ 21094 w 720000"/>
              <a:gd name="connsiteY191" fmla="*/ 360000 h 720000"/>
              <a:gd name="connsiteX192" fmla="*/ 120375 w 720000"/>
              <a:gd name="connsiteY192" fmla="*/ 599625 h 720000"/>
              <a:gd name="connsiteX193" fmla="*/ 360000 w 720000"/>
              <a:gd name="connsiteY193" fmla="*/ 698906 h 720000"/>
              <a:gd name="connsiteX194" fmla="*/ 599625 w 720000"/>
              <a:gd name="connsiteY194" fmla="*/ 599625 h 720000"/>
              <a:gd name="connsiteX195" fmla="*/ 698906 w 720000"/>
              <a:gd name="connsiteY195" fmla="*/ 360000 h 720000"/>
              <a:gd name="connsiteX196" fmla="*/ 599625 w 720000"/>
              <a:gd name="connsiteY196" fmla="*/ 120375 h 720000"/>
              <a:gd name="connsiteX197" fmla="*/ 360000 w 720000"/>
              <a:gd name="connsiteY197" fmla="*/ 21094 h 720000"/>
              <a:gd name="connsiteX198" fmla="*/ 360000 w 720000"/>
              <a:gd name="connsiteY198" fmla="*/ 0 h 720000"/>
              <a:gd name="connsiteX199" fmla="*/ 614531 w 720000"/>
              <a:gd name="connsiteY199" fmla="*/ 105469 h 720000"/>
              <a:gd name="connsiteX200" fmla="*/ 720000 w 720000"/>
              <a:gd name="connsiteY200" fmla="*/ 360000 h 720000"/>
              <a:gd name="connsiteX201" fmla="*/ 614531 w 720000"/>
              <a:gd name="connsiteY201" fmla="*/ 614531 h 720000"/>
              <a:gd name="connsiteX202" fmla="*/ 360000 w 720000"/>
              <a:gd name="connsiteY202" fmla="*/ 720000 h 720000"/>
              <a:gd name="connsiteX203" fmla="*/ 105469 w 720000"/>
              <a:gd name="connsiteY203" fmla="*/ 614531 h 720000"/>
              <a:gd name="connsiteX204" fmla="*/ 0 w 720000"/>
              <a:gd name="connsiteY204" fmla="*/ 360000 h 720000"/>
              <a:gd name="connsiteX205" fmla="*/ 105469 w 720000"/>
              <a:gd name="connsiteY205" fmla="*/ 105469 h 720000"/>
              <a:gd name="connsiteX206" fmla="*/ 360000 w 720000"/>
              <a:gd name="connsiteY206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</a:cxnLst>
            <a:rect l="l" t="t" r="r" b="b"/>
            <a:pathLst>
              <a:path w="720000" h="720000">
                <a:moveTo>
                  <a:pt x="533673" y="283360"/>
                </a:moveTo>
                <a:lnTo>
                  <a:pt x="533673" y="288844"/>
                </a:lnTo>
                <a:cubicBezTo>
                  <a:pt x="533673" y="292922"/>
                  <a:pt x="532548" y="296860"/>
                  <a:pt x="530579" y="300235"/>
                </a:cubicBezTo>
                <a:lnTo>
                  <a:pt x="545626" y="315281"/>
                </a:lnTo>
                <a:cubicBezTo>
                  <a:pt x="546048" y="315703"/>
                  <a:pt x="546751" y="315703"/>
                  <a:pt x="547173" y="315281"/>
                </a:cubicBezTo>
                <a:lnTo>
                  <a:pt x="562219" y="300235"/>
                </a:lnTo>
                <a:cubicBezTo>
                  <a:pt x="560251" y="296860"/>
                  <a:pt x="559126" y="292922"/>
                  <a:pt x="559126" y="288844"/>
                </a:cubicBezTo>
                <a:lnTo>
                  <a:pt x="559126" y="283360"/>
                </a:lnTo>
                <a:close/>
                <a:moveTo>
                  <a:pt x="347345" y="283360"/>
                </a:moveTo>
                <a:lnTo>
                  <a:pt x="347345" y="288844"/>
                </a:lnTo>
                <a:cubicBezTo>
                  <a:pt x="347345" y="292922"/>
                  <a:pt x="346220" y="296860"/>
                  <a:pt x="344251" y="300235"/>
                </a:cubicBezTo>
                <a:lnTo>
                  <a:pt x="359298" y="315281"/>
                </a:lnTo>
                <a:cubicBezTo>
                  <a:pt x="359720" y="315703"/>
                  <a:pt x="360423" y="315703"/>
                  <a:pt x="360845" y="315281"/>
                </a:cubicBezTo>
                <a:lnTo>
                  <a:pt x="375891" y="300235"/>
                </a:lnTo>
                <a:cubicBezTo>
                  <a:pt x="373923" y="296860"/>
                  <a:pt x="372798" y="292922"/>
                  <a:pt x="372798" y="288844"/>
                </a:cubicBezTo>
                <a:lnTo>
                  <a:pt x="372798" y="283360"/>
                </a:lnTo>
                <a:close/>
                <a:moveTo>
                  <a:pt x="160876" y="283360"/>
                </a:moveTo>
                <a:lnTo>
                  <a:pt x="160876" y="288844"/>
                </a:lnTo>
                <a:cubicBezTo>
                  <a:pt x="160876" y="292922"/>
                  <a:pt x="159751" y="296860"/>
                  <a:pt x="157782" y="300235"/>
                </a:cubicBezTo>
                <a:lnTo>
                  <a:pt x="172829" y="315281"/>
                </a:lnTo>
                <a:cubicBezTo>
                  <a:pt x="173251" y="315703"/>
                  <a:pt x="173954" y="315703"/>
                  <a:pt x="174376" y="315281"/>
                </a:cubicBezTo>
                <a:lnTo>
                  <a:pt x="189423" y="300235"/>
                </a:lnTo>
                <a:cubicBezTo>
                  <a:pt x="187454" y="296860"/>
                  <a:pt x="186329" y="292922"/>
                  <a:pt x="186329" y="288844"/>
                </a:cubicBezTo>
                <a:lnTo>
                  <a:pt x="186329" y="283360"/>
                </a:lnTo>
                <a:close/>
                <a:moveTo>
                  <a:pt x="534657" y="178453"/>
                </a:moveTo>
                <a:cubicBezTo>
                  <a:pt x="521298" y="178453"/>
                  <a:pt x="510329" y="189422"/>
                  <a:pt x="510329" y="202922"/>
                </a:cubicBezTo>
                <a:lnTo>
                  <a:pt x="510329" y="226266"/>
                </a:lnTo>
                <a:cubicBezTo>
                  <a:pt x="510329" y="246094"/>
                  <a:pt x="526501" y="262266"/>
                  <a:pt x="546329" y="262266"/>
                </a:cubicBezTo>
                <a:cubicBezTo>
                  <a:pt x="566298" y="262266"/>
                  <a:pt x="582470" y="246094"/>
                  <a:pt x="582470" y="226266"/>
                </a:cubicBezTo>
                <a:lnTo>
                  <a:pt x="582470" y="202922"/>
                </a:lnTo>
                <a:cubicBezTo>
                  <a:pt x="582470" y="189422"/>
                  <a:pt x="571501" y="178453"/>
                  <a:pt x="558001" y="178453"/>
                </a:cubicBezTo>
                <a:close/>
                <a:moveTo>
                  <a:pt x="348329" y="178453"/>
                </a:moveTo>
                <a:cubicBezTo>
                  <a:pt x="334970" y="178453"/>
                  <a:pt x="324001" y="189422"/>
                  <a:pt x="324001" y="202922"/>
                </a:cubicBezTo>
                <a:lnTo>
                  <a:pt x="324001" y="226266"/>
                </a:lnTo>
                <a:cubicBezTo>
                  <a:pt x="324001" y="246094"/>
                  <a:pt x="340173" y="262266"/>
                  <a:pt x="360001" y="262266"/>
                </a:cubicBezTo>
                <a:cubicBezTo>
                  <a:pt x="379829" y="262266"/>
                  <a:pt x="396001" y="246094"/>
                  <a:pt x="396142" y="226266"/>
                </a:cubicBezTo>
                <a:lnTo>
                  <a:pt x="396142" y="202922"/>
                </a:lnTo>
                <a:cubicBezTo>
                  <a:pt x="396142" y="189422"/>
                  <a:pt x="385173" y="178453"/>
                  <a:pt x="371673" y="178453"/>
                </a:cubicBezTo>
                <a:close/>
                <a:moveTo>
                  <a:pt x="162001" y="178453"/>
                </a:moveTo>
                <a:cubicBezTo>
                  <a:pt x="148642" y="178453"/>
                  <a:pt x="137673" y="189422"/>
                  <a:pt x="137673" y="202922"/>
                </a:cubicBezTo>
                <a:lnTo>
                  <a:pt x="137673" y="226266"/>
                </a:lnTo>
                <a:cubicBezTo>
                  <a:pt x="137673" y="246094"/>
                  <a:pt x="153845" y="262266"/>
                  <a:pt x="173673" y="262266"/>
                </a:cubicBezTo>
                <a:cubicBezTo>
                  <a:pt x="193501" y="262266"/>
                  <a:pt x="209673" y="246094"/>
                  <a:pt x="209813" y="226266"/>
                </a:cubicBezTo>
                <a:lnTo>
                  <a:pt x="209813" y="202922"/>
                </a:lnTo>
                <a:cubicBezTo>
                  <a:pt x="209813" y="189422"/>
                  <a:pt x="198845" y="178453"/>
                  <a:pt x="185345" y="178453"/>
                </a:cubicBezTo>
                <a:close/>
                <a:moveTo>
                  <a:pt x="534657" y="157219"/>
                </a:moveTo>
                <a:lnTo>
                  <a:pt x="558001" y="157219"/>
                </a:lnTo>
                <a:cubicBezTo>
                  <a:pt x="583173" y="157219"/>
                  <a:pt x="603563" y="177750"/>
                  <a:pt x="603563" y="202781"/>
                </a:cubicBezTo>
                <a:lnTo>
                  <a:pt x="603563" y="226125"/>
                </a:lnTo>
                <a:cubicBezTo>
                  <a:pt x="603563" y="244969"/>
                  <a:pt x="594282" y="261703"/>
                  <a:pt x="580220" y="272110"/>
                </a:cubicBezTo>
                <a:lnTo>
                  <a:pt x="580220" y="288844"/>
                </a:lnTo>
                <a:cubicBezTo>
                  <a:pt x="580220" y="289266"/>
                  <a:pt x="580360" y="289688"/>
                  <a:pt x="580782" y="289828"/>
                </a:cubicBezTo>
                <a:lnTo>
                  <a:pt x="608063" y="303469"/>
                </a:lnTo>
                <a:cubicBezTo>
                  <a:pt x="619595" y="309235"/>
                  <a:pt x="626766" y="320766"/>
                  <a:pt x="626766" y="333703"/>
                </a:cubicBezTo>
                <a:lnTo>
                  <a:pt x="626907" y="448172"/>
                </a:lnTo>
                <a:cubicBezTo>
                  <a:pt x="626907" y="457172"/>
                  <a:pt x="624376" y="465891"/>
                  <a:pt x="619313" y="473344"/>
                </a:cubicBezTo>
                <a:lnTo>
                  <a:pt x="607782" y="490641"/>
                </a:lnTo>
                <a:cubicBezTo>
                  <a:pt x="605110" y="494578"/>
                  <a:pt x="603704" y="499360"/>
                  <a:pt x="603704" y="504141"/>
                </a:cubicBezTo>
                <a:lnTo>
                  <a:pt x="603704" y="551813"/>
                </a:lnTo>
                <a:cubicBezTo>
                  <a:pt x="603704" y="557578"/>
                  <a:pt x="598923" y="562360"/>
                  <a:pt x="593157" y="562360"/>
                </a:cubicBezTo>
                <a:cubicBezTo>
                  <a:pt x="587391" y="562360"/>
                  <a:pt x="582610" y="557578"/>
                  <a:pt x="582610" y="551813"/>
                </a:cubicBezTo>
                <a:lnTo>
                  <a:pt x="582610" y="504141"/>
                </a:lnTo>
                <a:cubicBezTo>
                  <a:pt x="582610" y="495141"/>
                  <a:pt x="585141" y="486422"/>
                  <a:pt x="590204" y="478969"/>
                </a:cubicBezTo>
                <a:lnTo>
                  <a:pt x="601735" y="461672"/>
                </a:lnTo>
                <a:cubicBezTo>
                  <a:pt x="604407" y="457735"/>
                  <a:pt x="605813" y="452953"/>
                  <a:pt x="605813" y="448172"/>
                </a:cubicBezTo>
                <a:lnTo>
                  <a:pt x="605813" y="333703"/>
                </a:lnTo>
                <a:cubicBezTo>
                  <a:pt x="605813" y="328922"/>
                  <a:pt x="603141" y="324422"/>
                  <a:pt x="598782" y="322313"/>
                </a:cubicBezTo>
                <a:lnTo>
                  <a:pt x="579657" y="312750"/>
                </a:lnTo>
                <a:lnTo>
                  <a:pt x="562219" y="330188"/>
                </a:lnTo>
                <a:cubicBezTo>
                  <a:pt x="557860" y="334547"/>
                  <a:pt x="552095" y="336656"/>
                  <a:pt x="546470" y="336656"/>
                </a:cubicBezTo>
                <a:cubicBezTo>
                  <a:pt x="540704" y="336656"/>
                  <a:pt x="535079" y="334547"/>
                  <a:pt x="530720" y="330188"/>
                </a:cubicBezTo>
                <a:lnTo>
                  <a:pt x="513282" y="312750"/>
                </a:lnTo>
                <a:lnTo>
                  <a:pt x="494156" y="322313"/>
                </a:lnTo>
                <a:cubicBezTo>
                  <a:pt x="489797" y="324422"/>
                  <a:pt x="487125" y="328782"/>
                  <a:pt x="487125" y="333703"/>
                </a:cubicBezTo>
                <a:lnTo>
                  <a:pt x="487125" y="448172"/>
                </a:lnTo>
                <a:cubicBezTo>
                  <a:pt x="487125" y="452953"/>
                  <a:pt x="488531" y="457594"/>
                  <a:pt x="491203" y="461672"/>
                </a:cubicBezTo>
                <a:lnTo>
                  <a:pt x="502734" y="478969"/>
                </a:lnTo>
                <a:cubicBezTo>
                  <a:pt x="507657" y="486422"/>
                  <a:pt x="510329" y="495141"/>
                  <a:pt x="510329" y="504141"/>
                </a:cubicBezTo>
                <a:lnTo>
                  <a:pt x="510329" y="551813"/>
                </a:lnTo>
                <a:cubicBezTo>
                  <a:pt x="510329" y="557578"/>
                  <a:pt x="505547" y="562360"/>
                  <a:pt x="499781" y="562360"/>
                </a:cubicBezTo>
                <a:cubicBezTo>
                  <a:pt x="494015" y="562360"/>
                  <a:pt x="489234" y="557578"/>
                  <a:pt x="489234" y="551813"/>
                </a:cubicBezTo>
                <a:lnTo>
                  <a:pt x="489234" y="504141"/>
                </a:lnTo>
                <a:cubicBezTo>
                  <a:pt x="489234" y="499360"/>
                  <a:pt x="487828" y="494719"/>
                  <a:pt x="485156" y="490641"/>
                </a:cubicBezTo>
                <a:lnTo>
                  <a:pt x="473625" y="473344"/>
                </a:lnTo>
                <a:cubicBezTo>
                  <a:pt x="468703" y="465891"/>
                  <a:pt x="466031" y="457172"/>
                  <a:pt x="466031" y="448172"/>
                </a:cubicBezTo>
                <a:lnTo>
                  <a:pt x="466031" y="333703"/>
                </a:lnTo>
                <a:cubicBezTo>
                  <a:pt x="466031" y="320906"/>
                  <a:pt x="473203" y="309235"/>
                  <a:pt x="484734" y="303469"/>
                </a:cubicBezTo>
                <a:lnTo>
                  <a:pt x="512016" y="289828"/>
                </a:lnTo>
                <a:cubicBezTo>
                  <a:pt x="512298" y="289688"/>
                  <a:pt x="512579" y="289266"/>
                  <a:pt x="512579" y="288844"/>
                </a:cubicBezTo>
                <a:lnTo>
                  <a:pt x="512579" y="272110"/>
                </a:lnTo>
                <a:cubicBezTo>
                  <a:pt x="498375" y="261703"/>
                  <a:pt x="489234" y="244969"/>
                  <a:pt x="489234" y="226125"/>
                </a:cubicBezTo>
                <a:lnTo>
                  <a:pt x="489234" y="202781"/>
                </a:lnTo>
                <a:cubicBezTo>
                  <a:pt x="489234" y="177610"/>
                  <a:pt x="509626" y="157219"/>
                  <a:pt x="534657" y="157219"/>
                </a:cubicBezTo>
                <a:close/>
                <a:moveTo>
                  <a:pt x="348329" y="157219"/>
                </a:moveTo>
                <a:lnTo>
                  <a:pt x="371673" y="157219"/>
                </a:lnTo>
                <a:cubicBezTo>
                  <a:pt x="396845" y="157219"/>
                  <a:pt x="417235" y="177750"/>
                  <a:pt x="417235" y="202781"/>
                </a:cubicBezTo>
                <a:lnTo>
                  <a:pt x="417235" y="226125"/>
                </a:lnTo>
                <a:cubicBezTo>
                  <a:pt x="417235" y="244969"/>
                  <a:pt x="407954" y="261703"/>
                  <a:pt x="393892" y="272110"/>
                </a:cubicBezTo>
                <a:lnTo>
                  <a:pt x="393892" y="288844"/>
                </a:lnTo>
                <a:cubicBezTo>
                  <a:pt x="393892" y="289266"/>
                  <a:pt x="394032" y="289688"/>
                  <a:pt x="394454" y="289828"/>
                </a:cubicBezTo>
                <a:lnTo>
                  <a:pt x="421735" y="303469"/>
                </a:lnTo>
                <a:cubicBezTo>
                  <a:pt x="433267" y="309235"/>
                  <a:pt x="440438" y="320766"/>
                  <a:pt x="440438" y="333703"/>
                </a:cubicBezTo>
                <a:lnTo>
                  <a:pt x="440579" y="448172"/>
                </a:lnTo>
                <a:cubicBezTo>
                  <a:pt x="440579" y="457172"/>
                  <a:pt x="438048" y="465891"/>
                  <a:pt x="432985" y="473344"/>
                </a:cubicBezTo>
                <a:lnTo>
                  <a:pt x="421454" y="490641"/>
                </a:lnTo>
                <a:cubicBezTo>
                  <a:pt x="418782" y="494578"/>
                  <a:pt x="417376" y="499360"/>
                  <a:pt x="417376" y="504141"/>
                </a:cubicBezTo>
                <a:lnTo>
                  <a:pt x="417376" y="551813"/>
                </a:lnTo>
                <a:cubicBezTo>
                  <a:pt x="417376" y="557578"/>
                  <a:pt x="412595" y="562360"/>
                  <a:pt x="406829" y="562360"/>
                </a:cubicBezTo>
                <a:cubicBezTo>
                  <a:pt x="401063" y="562360"/>
                  <a:pt x="396282" y="557578"/>
                  <a:pt x="396282" y="551813"/>
                </a:cubicBezTo>
                <a:lnTo>
                  <a:pt x="396282" y="504141"/>
                </a:lnTo>
                <a:cubicBezTo>
                  <a:pt x="396282" y="495141"/>
                  <a:pt x="398813" y="486422"/>
                  <a:pt x="403876" y="478969"/>
                </a:cubicBezTo>
                <a:lnTo>
                  <a:pt x="415407" y="461672"/>
                </a:lnTo>
                <a:cubicBezTo>
                  <a:pt x="418079" y="457735"/>
                  <a:pt x="419485" y="452953"/>
                  <a:pt x="419485" y="448172"/>
                </a:cubicBezTo>
                <a:lnTo>
                  <a:pt x="419485" y="333703"/>
                </a:lnTo>
                <a:cubicBezTo>
                  <a:pt x="419485" y="328922"/>
                  <a:pt x="416813" y="324422"/>
                  <a:pt x="412454" y="322313"/>
                </a:cubicBezTo>
                <a:lnTo>
                  <a:pt x="393329" y="312750"/>
                </a:lnTo>
                <a:lnTo>
                  <a:pt x="375891" y="330188"/>
                </a:lnTo>
                <a:cubicBezTo>
                  <a:pt x="371532" y="334547"/>
                  <a:pt x="365767" y="336656"/>
                  <a:pt x="360142" y="336656"/>
                </a:cubicBezTo>
                <a:cubicBezTo>
                  <a:pt x="354376" y="336656"/>
                  <a:pt x="348751" y="334547"/>
                  <a:pt x="344392" y="330188"/>
                </a:cubicBezTo>
                <a:lnTo>
                  <a:pt x="326954" y="312750"/>
                </a:lnTo>
                <a:lnTo>
                  <a:pt x="307828" y="322313"/>
                </a:lnTo>
                <a:cubicBezTo>
                  <a:pt x="303469" y="324422"/>
                  <a:pt x="300797" y="328782"/>
                  <a:pt x="300797" y="333703"/>
                </a:cubicBezTo>
                <a:lnTo>
                  <a:pt x="300797" y="448172"/>
                </a:lnTo>
                <a:cubicBezTo>
                  <a:pt x="300797" y="452953"/>
                  <a:pt x="302203" y="457594"/>
                  <a:pt x="304875" y="461672"/>
                </a:cubicBezTo>
                <a:lnTo>
                  <a:pt x="316406" y="478969"/>
                </a:lnTo>
                <a:cubicBezTo>
                  <a:pt x="321329" y="486422"/>
                  <a:pt x="324001" y="495141"/>
                  <a:pt x="324001" y="504141"/>
                </a:cubicBezTo>
                <a:lnTo>
                  <a:pt x="324001" y="551813"/>
                </a:lnTo>
                <a:cubicBezTo>
                  <a:pt x="324001" y="557578"/>
                  <a:pt x="319219" y="562360"/>
                  <a:pt x="313453" y="562360"/>
                </a:cubicBezTo>
                <a:cubicBezTo>
                  <a:pt x="307687" y="562360"/>
                  <a:pt x="302906" y="557578"/>
                  <a:pt x="302906" y="551813"/>
                </a:cubicBezTo>
                <a:lnTo>
                  <a:pt x="302906" y="504141"/>
                </a:lnTo>
                <a:cubicBezTo>
                  <a:pt x="302906" y="499360"/>
                  <a:pt x="301500" y="494719"/>
                  <a:pt x="298828" y="490641"/>
                </a:cubicBezTo>
                <a:lnTo>
                  <a:pt x="287297" y="473344"/>
                </a:lnTo>
                <a:cubicBezTo>
                  <a:pt x="282375" y="465891"/>
                  <a:pt x="279703" y="457172"/>
                  <a:pt x="279703" y="448172"/>
                </a:cubicBezTo>
                <a:lnTo>
                  <a:pt x="279703" y="333703"/>
                </a:lnTo>
                <a:cubicBezTo>
                  <a:pt x="279703" y="320906"/>
                  <a:pt x="286875" y="309235"/>
                  <a:pt x="298406" y="303469"/>
                </a:cubicBezTo>
                <a:lnTo>
                  <a:pt x="325688" y="289828"/>
                </a:lnTo>
                <a:cubicBezTo>
                  <a:pt x="325970" y="289688"/>
                  <a:pt x="326251" y="289266"/>
                  <a:pt x="326251" y="288844"/>
                </a:cubicBezTo>
                <a:lnTo>
                  <a:pt x="326251" y="272110"/>
                </a:lnTo>
                <a:cubicBezTo>
                  <a:pt x="312047" y="261703"/>
                  <a:pt x="302906" y="244969"/>
                  <a:pt x="302906" y="226125"/>
                </a:cubicBezTo>
                <a:lnTo>
                  <a:pt x="302906" y="202781"/>
                </a:lnTo>
                <a:cubicBezTo>
                  <a:pt x="302906" y="177610"/>
                  <a:pt x="323298" y="157219"/>
                  <a:pt x="348329" y="157219"/>
                </a:cubicBezTo>
                <a:close/>
                <a:moveTo>
                  <a:pt x="162001" y="157219"/>
                </a:moveTo>
                <a:lnTo>
                  <a:pt x="185345" y="157219"/>
                </a:lnTo>
                <a:cubicBezTo>
                  <a:pt x="210517" y="157219"/>
                  <a:pt x="230907" y="177750"/>
                  <a:pt x="230907" y="202781"/>
                </a:cubicBezTo>
                <a:lnTo>
                  <a:pt x="230907" y="226125"/>
                </a:lnTo>
                <a:cubicBezTo>
                  <a:pt x="230907" y="244969"/>
                  <a:pt x="221626" y="261703"/>
                  <a:pt x="207564" y="272110"/>
                </a:cubicBezTo>
                <a:lnTo>
                  <a:pt x="207564" y="288844"/>
                </a:lnTo>
                <a:cubicBezTo>
                  <a:pt x="207564" y="289266"/>
                  <a:pt x="207704" y="289688"/>
                  <a:pt x="208126" y="289828"/>
                </a:cubicBezTo>
                <a:lnTo>
                  <a:pt x="235407" y="303469"/>
                </a:lnTo>
                <a:cubicBezTo>
                  <a:pt x="246939" y="309235"/>
                  <a:pt x="254110" y="320766"/>
                  <a:pt x="254110" y="333703"/>
                </a:cubicBezTo>
                <a:lnTo>
                  <a:pt x="254251" y="448172"/>
                </a:lnTo>
                <a:cubicBezTo>
                  <a:pt x="254251" y="457172"/>
                  <a:pt x="251720" y="465891"/>
                  <a:pt x="246657" y="473344"/>
                </a:cubicBezTo>
                <a:lnTo>
                  <a:pt x="235126" y="490641"/>
                </a:lnTo>
                <a:cubicBezTo>
                  <a:pt x="232454" y="494578"/>
                  <a:pt x="231048" y="499360"/>
                  <a:pt x="231048" y="504141"/>
                </a:cubicBezTo>
                <a:lnTo>
                  <a:pt x="231048" y="551813"/>
                </a:lnTo>
                <a:cubicBezTo>
                  <a:pt x="231048" y="557578"/>
                  <a:pt x="226267" y="562360"/>
                  <a:pt x="220501" y="562360"/>
                </a:cubicBezTo>
                <a:cubicBezTo>
                  <a:pt x="214735" y="562360"/>
                  <a:pt x="209954" y="557578"/>
                  <a:pt x="209954" y="551813"/>
                </a:cubicBezTo>
                <a:lnTo>
                  <a:pt x="209954" y="504141"/>
                </a:lnTo>
                <a:cubicBezTo>
                  <a:pt x="209954" y="495141"/>
                  <a:pt x="212485" y="486422"/>
                  <a:pt x="217548" y="478969"/>
                </a:cubicBezTo>
                <a:lnTo>
                  <a:pt x="229079" y="461672"/>
                </a:lnTo>
                <a:cubicBezTo>
                  <a:pt x="231751" y="457735"/>
                  <a:pt x="233157" y="452953"/>
                  <a:pt x="233157" y="448172"/>
                </a:cubicBezTo>
                <a:lnTo>
                  <a:pt x="233157" y="333703"/>
                </a:lnTo>
                <a:cubicBezTo>
                  <a:pt x="233157" y="328922"/>
                  <a:pt x="230485" y="324422"/>
                  <a:pt x="226126" y="322313"/>
                </a:cubicBezTo>
                <a:lnTo>
                  <a:pt x="207001" y="312750"/>
                </a:lnTo>
                <a:lnTo>
                  <a:pt x="189564" y="330188"/>
                </a:lnTo>
                <a:cubicBezTo>
                  <a:pt x="185204" y="334547"/>
                  <a:pt x="179438" y="336656"/>
                  <a:pt x="173813" y="336656"/>
                </a:cubicBezTo>
                <a:cubicBezTo>
                  <a:pt x="168048" y="336656"/>
                  <a:pt x="162423" y="334547"/>
                  <a:pt x="158064" y="330188"/>
                </a:cubicBezTo>
                <a:lnTo>
                  <a:pt x="140626" y="312750"/>
                </a:lnTo>
                <a:lnTo>
                  <a:pt x="121500" y="322313"/>
                </a:lnTo>
                <a:cubicBezTo>
                  <a:pt x="117141" y="324422"/>
                  <a:pt x="114469" y="328782"/>
                  <a:pt x="114469" y="333703"/>
                </a:cubicBezTo>
                <a:lnTo>
                  <a:pt x="114469" y="448172"/>
                </a:lnTo>
                <a:cubicBezTo>
                  <a:pt x="114469" y="452953"/>
                  <a:pt x="115875" y="457594"/>
                  <a:pt x="118547" y="461672"/>
                </a:cubicBezTo>
                <a:lnTo>
                  <a:pt x="130078" y="478969"/>
                </a:lnTo>
                <a:cubicBezTo>
                  <a:pt x="135001" y="486422"/>
                  <a:pt x="137673" y="495141"/>
                  <a:pt x="137673" y="504141"/>
                </a:cubicBezTo>
                <a:lnTo>
                  <a:pt x="137673" y="551813"/>
                </a:lnTo>
                <a:cubicBezTo>
                  <a:pt x="137673" y="557578"/>
                  <a:pt x="132891" y="562360"/>
                  <a:pt x="127125" y="562360"/>
                </a:cubicBezTo>
                <a:cubicBezTo>
                  <a:pt x="121359" y="562360"/>
                  <a:pt x="116578" y="557578"/>
                  <a:pt x="116578" y="551813"/>
                </a:cubicBezTo>
                <a:lnTo>
                  <a:pt x="116578" y="504141"/>
                </a:lnTo>
                <a:cubicBezTo>
                  <a:pt x="116578" y="499360"/>
                  <a:pt x="115172" y="494719"/>
                  <a:pt x="112500" y="490641"/>
                </a:cubicBezTo>
                <a:lnTo>
                  <a:pt x="100969" y="473344"/>
                </a:lnTo>
                <a:cubicBezTo>
                  <a:pt x="96047" y="465891"/>
                  <a:pt x="93375" y="457172"/>
                  <a:pt x="93375" y="448172"/>
                </a:cubicBezTo>
                <a:lnTo>
                  <a:pt x="93375" y="333703"/>
                </a:lnTo>
                <a:cubicBezTo>
                  <a:pt x="93375" y="320906"/>
                  <a:pt x="100547" y="309235"/>
                  <a:pt x="112078" y="303469"/>
                </a:cubicBezTo>
                <a:lnTo>
                  <a:pt x="139360" y="289828"/>
                </a:lnTo>
                <a:cubicBezTo>
                  <a:pt x="139642" y="289688"/>
                  <a:pt x="139923" y="289266"/>
                  <a:pt x="139923" y="288844"/>
                </a:cubicBezTo>
                <a:lnTo>
                  <a:pt x="139923" y="272110"/>
                </a:lnTo>
                <a:cubicBezTo>
                  <a:pt x="125719" y="261703"/>
                  <a:pt x="116578" y="244969"/>
                  <a:pt x="116578" y="226125"/>
                </a:cubicBezTo>
                <a:lnTo>
                  <a:pt x="116578" y="202781"/>
                </a:lnTo>
                <a:cubicBezTo>
                  <a:pt x="116578" y="177610"/>
                  <a:pt x="136970" y="157219"/>
                  <a:pt x="162001" y="157219"/>
                </a:cubicBezTo>
                <a:close/>
                <a:moveTo>
                  <a:pt x="360000" y="21094"/>
                </a:moveTo>
                <a:cubicBezTo>
                  <a:pt x="269438" y="21094"/>
                  <a:pt x="184359" y="56391"/>
                  <a:pt x="120375" y="120375"/>
                </a:cubicBezTo>
                <a:cubicBezTo>
                  <a:pt x="56391" y="184359"/>
                  <a:pt x="21094" y="269438"/>
                  <a:pt x="21094" y="360000"/>
                </a:cubicBezTo>
                <a:cubicBezTo>
                  <a:pt x="21094" y="450563"/>
                  <a:pt x="56391" y="535641"/>
                  <a:pt x="120375" y="599625"/>
                </a:cubicBezTo>
                <a:cubicBezTo>
                  <a:pt x="184359" y="663609"/>
                  <a:pt x="269438" y="698906"/>
                  <a:pt x="360000" y="698906"/>
                </a:cubicBezTo>
                <a:cubicBezTo>
                  <a:pt x="450563" y="698906"/>
                  <a:pt x="535641" y="663609"/>
                  <a:pt x="599625" y="599625"/>
                </a:cubicBezTo>
                <a:cubicBezTo>
                  <a:pt x="663609" y="535641"/>
                  <a:pt x="698906" y="450563"/>
                  <a:pt x="698906" y="360000"/>
                </a:cubicBezTo>
                <a:cubicBezTo>
                  <a:pt x="698906" y="269438"/>
                  <a:pt x="663609" y="184359"/>
                  <a:pt x="599625" y="120375"/>
                </a:cubicBezTo>
                <a:cubicBezTo>
                  <a:pt x="535641" y="56391"/>
                  <a:pt x="450563" y="21094"/>
                  <a:pt x="360000" y="21094"/>
                </a:cubicBezTo>
                <a:close/>
                <a:moveTo>
                  <a:pt x="360000" y="0"/>
                </a:moveTo>
                <a:cubicBezTo>
                  <a:pt x="456188" y="0"/>
                  <a:pt x="546609" y="37406"/>
                  <a:pt x="614531" y="105469"/>
                </a:cubicBezTo>
                <a:cubicBezTo>
                  <a:pt x="682594" y="173391"/>
                  <a:pt x="720000" y="263813"/>
                  <a:pt x="720000" y="360000"/>
                </a:cubicBezTo>
                <a:cubicBezTo>
                  <a:pt x="720000" y="456188"/>
                  <a:pt x="682594" y="546469"/>
                  <a:pt x="614531" y="614531"/>
                </a:cubicBezTo>
                <a:cubicBezTo>
                  <a:pt x="546609" y="682594"/>
                  <a:pt x="456188" y="720000"/>
                  <a:pt x="360000" y="720000"/>
                </a:cubicBezTo>
                <a:cubicBezTo>
                  <a:pt x="263813" y="720000"/>
                  <a:pt x="173531" y="682594"/>
                  <a:pt x="105469" y="614531"/>
                </a:cubicBezTo>
                <a:cubicBezTo>
                  <a:pt x="37406" y="546609"/>
                  <a:pt x="0" y="456188"/>
                  <a:pt x="0" y="360000"/>
                </a:cubicBezTo>
                <a:cubicBezTo>
                  <a:pt x="0" y="263813"/>
                  <a:pt x="37406" y="173391"/>
                  <a:pt x="105469" y="105469"/>
                </a:cubicBezTo>
                <a:cubicBezTo>
                  <a:pt x="173391" y="37406"/>
                  <a:pt x="263813" y="0"/>
                  <a:pt x="36000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395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AF97D36-877C-7570-8BEB-7490181EC4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01299" y="494894"/>
            <a:ext cx="1095376" cy="28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8714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1">
      <a:dk1>
        <a:srgbClr val="101011"/>
      </a:dk1>
      <a:lt1>
        <a:srgbClr val="FFFFFF"/>
      </a:lt1>
      <a:dk2>
        <a:srgbClr val="101011"/>
      </a:dk2>
      <a:lt2>
        <a:srgbClr val="FFFFFF"/>
      </a:lt2>
      <a:accent1>
        <a:srgbClr val="1B317E"/>
      </a:accent1>
      <a:accent2>
        <a:srgbClr val="2757BD"/>
      </a:accent2>
      <a:accent3>
        <a:srgbClr val="3372CE"/>
      </a:accent3>
      <a:accent4>
        <a:srgbClr val="656E7A"/>
      </a:accent4>
      <a:accent5>
        <a:srgbClr val="95A1B4"/>
      </a:accent5>
      <a:accent6>
        <a:srgbClr val="C6D6EE"/>
      </a:accent6>
      <a:hlink>
        <a:srgbClr val="FFFFFF"/>
      </a:hlink>
      <a:folHlink>
        <a:srgbClr val="954F72"/>
      </a:folHlink>
    </a:clrScheme>
    <a:fontScheme name="ЭТП ГПБ">
      <a:majorFont>
        <a:latin typeface="Akrobat ExtraBold"/>
        <a:ea typeface=""/>
        <a:cs typeface=""/>
      </a:majorFont>
      <a:minorFont>
        <a:latin typeface="Roboto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17649</TotalTime>
  <Words>1673</Words>
  <Application>Microsoft Office PowerPoint</Application>
  <PresentationFormat>Широкоэкранный</PresentationFormat>
  <Paragraphs>221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9" baseType="lpstr">
      <vt:lpstr>Akrobat Light</vt:lpstr>
      <vt:lpstr>Roboto Light</vt:lpstr>
      <vt:lpstr>Calibri</vt:lpstr>
      <vt:lpstr>Akrobat ExtraBold</vt:lpstr>
      <vt:lpstr>Roboto Medium</vt:lpstr>
      <vt:lpstr>Akrobat</vt:lpstr>
      <vt:lpstr>Roboto Black</vt:lpstr>
      <vt:lpstr>Courier New</vt:lpstr>
      <vt:lpstr>Roboto</vt:lpstr>
      <vt:lpstr>Arial</vt:lpstr>
      <vt:lpstr>Roboto Condensed Light</vt:lpstr>
      <vt:lpstr>Roboto Thin</vt:lpstr>
      <vt:lpstr>Тема Office</vt:lpstr>
      <vt:lpstr>Единая цифровая  платформа Российского производителя «Межотраслевая доверенная среда» (МДС) </vt:lpstr>
      <vt:lpstr>Сервис импортозамещения</vt:lpstr>
      <vt:lpstr>Цифровая экосистема МДС</vt:lpstr>
      <vt:lpstr>МДС основана на доверии</vt:lpstr>
      <vt:lpstr>Каталог сервисов МДС</vt:lpstr>
      <vt:lpstr>Каталог сервисов ESG</vt:lpstr>
      <vt:lpstr>Сервис климатических проектов</vt:lpstr>
      <vt:lpstr>Технологический консалтинг</vt:lpstr>
      <vt:lpstr>Сервис дозагрузки производственных мощностей</vt:lpstr>
      <vt:lpstr>Сервис реверсинжиниринга</vt:lpstr>
      <vt:lpstr>Витрина инвестиционных проектов, НИОКР, НДТ</vt:lpstr>
      <vt:lpstr>Презентация PowerPoint</vt:lpstr>
      <vt:lpstr>Сервис по сертификации продукции</vt:lpstr>
      <vt:lpstr>Сервис единого цифрового  фонда производителей</vt:lpstr>
      <vt:lpstr>Международная  доверенная среда*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Roman Zubkov</dc:creator>
  <cp:lastModifiedBy>Манукян Тимур Саркисович</cp:lastModifiedBy>
  <cp:revision>348</cp:revision>
  <cp:lastPrinted>2022-08-04T08:06:37Z</cp:lastPrinted>
  <dcterms:created xsi:type="dcterms:W3CDTF">2022-07-24T16:46:14Z</dcterms:created>
  <dcterms:modified xsi:type="dcterms:W3CDTF">2022-09-06T14:33:54Z</dcterms:modified>
</cp:coreProperties>
</file>